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24"/>
  </p:notesMasterIdLst>
  <p:handoutMasterIdLst>
    <p:handoutMasterId r:id="rId25"/>
  </p:handoutMasterIdLst>
  <p:sldIdLst>
    <p:sldId id="350" r:id="rId3"/>
    <p:sldId id="353" r:id="rId4"/>
    <p:sldId id="331" r:id="rId5"/>
    <p:sldId id="354" r:id="rId6"/>
    <p:sldId id="332" r:id="rId7"/>
    <p:sldId id="334" r:id="rId8"/>
    <p:sldId id="351" r:id="rId9"/>
    <p:sldId id="355" r:id="rId10"/>
    <p:sldId id="346" r:id="rId11"/>
    <p:sldId id="345" r:id="rId12"/>
    <p:sldId id="352" r:id="rId13"/>
    <p:sldId id="356" r:id="rId14"/>
    <p:sldId id="339" r:id="rId15"/>
    <p:sldId id="341" r:id="rId16"/>
    <p:sldId id="336" r:id="rId17"/>
    <p:sldId id="337" r:id="rId18"/>
    <p:sldId id="338" r:id="rId19"/>
    <p:sldId id="349" r:id="rId20"/>
    <p:sldId id="357" r:id="rId21"/>
    <p:sldId id="358" r:id="rId22"/>
    <p:sldId id="359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87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F2B73-85DC-4E2E-9F51-7361F0EB5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64612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847F1-9673-4FFB-B045-22C5ABBBA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37583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704347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59726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91E07-8404-4C26-BEF7-9334AE145EED}" type="datetimeFigureOut">
              <a:rPr lang="en-US"/>
              <a:pPr>
                <a:defRPr/>
              </a:pPr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D9CC3-9354-469F-8ACC-90DFB6A780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F4418-9771-437E-A3B2-CDB840013118}" type="datetimeFigureOut">
              <a:rPr lang="en-US"/>
              <a:pPr>
                <a:defRPr/>
              </a:pPr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C84AD-38F4-40A7-991D-4F5E284E08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64EE9-51EC-492C-B44F-3399C6A5ED64}" type="datetimeFigureOut">
              <a:rPr lang="en-US"/>
              <a:pPr>
                <a:defRPr/>
              </a:pPr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0DE1D-1AAF-436F-82DA-75B562329E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A33DB-91C5-464A-9975-26A3D367EC6B}" type="datetimeFigureOut">
              <a:rPr lang="en-US"/>
              <a:pPr>
                <a:defRPr/>
              </a:pPr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533B1-67E4-4A25-BC46-607775F99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3A431-B1D1-430B-B7A7-BB682553CC07}" type="datetimeFigureOut">
              <a:rPr lang="en-US"/>
              <a:pPr>
                <a:defRPr/>
              </a:pPr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8ACF1-B1F1-49BD-BAA6-500189D75F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952FC-A7A7-48F5-9632-0F71BB18293F}" type="datetimeFigureOut">
              <a:rPr lang="en-US"/>
              <a:pPr>
                <a:defRPr/>
              </a:pPr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78899-1B1D-47F6-91C9-A1CA479E1C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E6D5B-5283-4450-A64E-25D2A54CCABC}" type="datetimeFigureOut">
              <a:rPr lang="en-US"/>
              <a:pPr>
                <a:defRPr/>
              </a:pPr>
              <a:t>11/3/2022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91EB4-2308-4B8B-A221-06C55BA43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A769E-D650-4AE0-9F1B-521112FE282B}" type="datetimeFigureOut">
              <a:rPr lang="en-US"/>
              <a:pPr>
                <a:defRPr/>
              </a:pPr>
              <a:t>11/3/2022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C9EC8-60D9-4BF8-8478-5CF78D954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BBC74-6227-4E87-9C64-09C8C72E09D6}" type="datetimeFigureOut">
              <a:rPr lang="en-US"/>
              <a:pPr>
                <a:defRPr/>
              </a:pPr>
              <a:t>11/3/2022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CEB53-E776-4427-8702-A936EF3550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D4EB8-B264-4117-B34F-CD1FCCB3C53E}" type="datetimeFigureOut">
              <a:rPr lang="en-US"/>
              <a:pPr>
                <a:defRPr/>
              </a:pPr>
              <a:t>11/3/2022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0F192-07EC-4804-A711-32F2334184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F17A1-EEA1-49A1-8276-C0F6D5BAAF0B}" type="datetimeFigureOut">
              <a:rPr lang="en-US"/>
              <a:pPr>
                <a:defRPr/>
              </a:pPr>
              <a:t>11/3/2022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4E070-6532-4F25-8436-B99D26DED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58CD1-0D7C-48B3-BCFD-480275A04209}" type="datetimeFigureOut">
              <a:rPr lang="en-US"/>
              <a:pPr>
                <a:defRPr/>
              </a:pPr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A449F-F6A7-4DD7-8770-3EBAC6EBF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DD37B-FB6D-450D-9C9D-9B5FF4E2F61A}" type="datetimeFigureOut">
              <a:rPr lang="en-US"/>
              <a:pPr>
                <a:defRPr/>
              </a:pPr>
              <a:t>11/3/2022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06145-102A-486E-A46C-D5520B234F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E3BAF-73C5-4FAA-A825-7DF66B04630F}" type="datetimeFigureOut">
              <a:rPr lang="en-US"/>
              <a:pPr>
                <a:defRPr/>
              </a:pPr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B7E8D-E40D-4225-9630-31EADB08AE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167C1-8928-4239-8410-87FD9D0A4F8C}" type="datetimeFigureOut">
              <a:rPr lang="en-US"/>
              <a:pPr>
                <a:defRPr/>
              </a:pPr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EC642-A3FE-4078-8992-F01DF38552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042967" y="1037461"/>
            <a:ext cx="10106061" cy="5152851"/>
          </a:xfrm>
          <a:custGeom>
            <a:avLst/>
            <a:gdLst/>
            <a:ahLst/>
            <a:cxnLst/>
            <a:rect l="l" t="t" r="r" b="b"/>
            <a:pathLst>
              <a:path w="3592202" h="1831582" extrusionOk="0">
                <a:moveTo>
                  <a:pt x="3554475" y="588873"/>
                </a:moveTo>
                <a:cubicBezTo>
                  <a:pt x="3581881" y="-89254"/>
                  <a:pt x="2593478" y="24995"/>
                  <a:pt x="2107652" y="528"/>
                </a:cubicBezTo>
                <a:cubicBezTo>
                  <a:pt x="1659207" y="-4515"/>
                  <a:pt x="1181252" y="27319"/>
                  <a:pt x="750347" y="64701"/>
                </a:cubicBezTo>
                <a:cubicBezTo>
                  <a:pt x="-8045" y="130474"/>
                  <a:pt x="40101" y="825724"/>
                  <a:pt x="6973" y="1349129"/>
                </a:cubicBezTo>
                <a:cubicBezTo>
                  <a:pt x="-5853" y="1475480"/>
                  <a:pt x="-13088" y="1628228"/>
                  <a:pt x="99056" y="1715663"/>
                </a:cubicBezTo>
                <a:cubicBezTo>
                  <a:pt x="135341" y="1744165"/>
                  <a:pt x="181120" y="1758789"/>
                  <a:pt x="226394" y="1766090"/>
                </a:cubicBezTo>
                <a:cubicBezTo>
                  <a:pt x="547610" y="1798407"/>
                  <a:pt x="870976" y="1810947"/>
                  <a:pt x="1193749" y="1821405"/>
                </a:cubicBezTo>
                <a:cubicBezTo>
                  <a:pt x="1869266" y="1838945"/>
                  <a:pt x="2634630" y="1839954"/>
                  <a:pt x="3306903" y="1773939"/>
                </a:cubicBezTo>
                <a:cubicBezTo>
                  <a:pt x="3542965" y="1713230"/>
                  <a:pt x="3574777" y="1531804"/>
                  <a:pt x="3589730" y="1335448"/>
                </a:cubicBezTo>
                <a:cubicBezTo>
                  <a:pt x="3601744" y="1168470"/>
                  <a:pt x="3566731" y="755807"/>
                  <a:pt x="3554475" y="58887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1059009" y="746737"/>
            <a:ext cx="9865569" cy="5214308"/>
          </a:xfrm>
          <a:custGeom>
            <a:avLst/>
            <a:gdLst/>
            <a:ahLst/>
            <a:cxnLst/>
            <a:rect l="l" t="t" r="r" b="b"/>
            <a:pathLst>
              <a:path w="3506719" h="1853427" extrusionOk="0">
                <a:moveTo>
                  <a:pt x="3499305" y="1166353"/>
                </a:moveTo>
                <a:cubicBezTo>
                  <a:pt x="3487751" y="941889"/>
                  <a:pt x="3482379" y="741016"/>
                  <a:pt x="3468150" y="516750"/>
                </a:cubicBezTo>
                <a:cubicBezTo>
                  <a:pt x="3459578" y="392635"/>
                  <a:pt x="3434540" y="262425"/>
                  <a:pt x="3343926" y="170342"/>
                </a:cubicBezTo>
                <a:cubicBezTo>
                  <a:pt x="3249760" y="74400"/>
                  <a:pt x="3105299" y="78500"/>
                  <a:pt x="2981184" y="57847"/>
                </a:cubicBezTo>
                <a:cubicBezTo>
                  <a:pt x="2181223" y="-47983"/>
                  <a:pt x="1370738" y="7114"/>
                  <a:pt x="571983" y="97465"/>
                </a:cubicBezTo>
                <a:cubicBezTo>
                  <a:pt x="583142" y="79706"/>
                  <a:pt x="597415" y="64118"/>
                  <a:pt x="614122" y="51423"/>
                </a:cubicBezTo>
                <a:cubicBezTo>
                  <a:pt x="621729" y="45657"/>
                  <a:pt x="614122" y="33314"/>
                  <a:pt x="606317" y="39277"/>
                </a:cubicBezTo>
                <a:cubicBezTo>
                  <a:pt x="584019" y="56115"/>
                  <a:pt x="565669" y="77601"/>
                  <a:pt x="552470" y="102223"/>
                </a:cubicBezTo>
                <a:cubicBezTo>
                  <a:pt x="551023" y="104503"/>
                  <a:pt x="551176" y="107419"/>
                  <a:pt x="552843" y="109545"/>
                </a:cubicBezTo>
                <a:cubicBezTo>
                  <a:pt x="552996" y="111124"/>
                  <a:pt x="553654" y="112615"/>
                  <a:pt x="554728" y="113799"/>
                </a:cubicBezTo>
                <a:cubicBezTo>
                  <a:pt x="574416" y="135921"/>
                  <a:pt x="597985" y="154271"/>
                  <a:pt x="624273" y="167908"/>
                </a:cubicBezTo>
                <a:cubicBezTo>
                  <a:pt x="632429" y="172162"/>
                  <a:pt x="639401" y="158700"/>
                  <a:pt x="631025" y="154315"/>
                </a:cubicBezTo>
                <a:cubicBezTo>
                  <a:pt x="609956" y="143265"/>
                  <a:pt x="590728" y="129014"/>
                  <a:pt x="574021" y="112067"/>
                </a:cubicBezTo>
                <a:cubicBezTo>
                  <a:pt x="1426426" y="15774"/>
                  <a:pt x="2294047" y="-40901"/>
                  <a:pt x="3145004" y="97048"/>
                </a:cubicBezTo>
                <a:cubicBezTo>
                  <a:pt x="3209331" y="107550"/>
                  <a:pt x="3269536" y="123884"/>
                  <a:pt x="3319414" y="167886"/>
                </a:cubicBezTo>
                <a:cubicBezTo>
                  <a:pt x="3474552" y="310265"/>
                  <a:pt x="3450632" y="540604"/>
                  <a:pt x="3463897" y="732531"/>
                </a:cubicBezTo>
                <a:cubicBezTo>
                  <a:pt x="3470474" y="878856"/>
                  <a:pt x="3477052" y="1001085"/>
                  <a:pt x="3483783" y="1147410"/>
                </a:cubicBezTo>
                <a:cubicBezTo>
                  <a:pt x="3501191" y="1385138"/>
                  <a:pt x="3525965" y="1744218"/>
                  <a:pt x="3230532" y="1813916"/>
                </a:cubicBezTo>
                <a:cubicBezTo>
                  <a:pt x="3161470" y="1826939"/>
                  <a:pt x="3088899" y="1823212"/>
                  <a:pt x="3018938" y="1824396"/>
                </a:cubicBezTo>
                <a:cubicBezTo>
                  <a:pt x="2066294" y="1838384"/>
                  <a:pt x="1110998" y="1858664"/>
                  <a:pt x="159779" y="1795412"/>
                </a:cubicBezTo>
                <a:cubicBezTo>
                  <a:pt x="96198" y="1786642"/>
                  <a:pt x="52897" y="1750883"/>
                  <a:pt x="37988" y="1686381"/>
                </a:cubicBezTo>
                <a:cubicBezTo>
                  <a:pt x="23014" y="1627185"/>
                  <a:pt x="28429" y="1563604"/>
                  <a:pt x="29218" y="1503201"/>
                </a:cubicBezTo>
                <a:cubicBezTo>
                  <a:pt x="32288" y="1285666"/>
                  <a:pt x="37769" y="1068196"/>
                  <a:pt x="45640" y="850771"/>
                </a:cubicBezTo>
                <a:cubicBezTo>
                  <a:pt x="67279" y="849039"/>
                  <a:pt x="84052" y="831170"/>
                  <a:pt x="84403" y="809465"/>
                </a:cubicBezTo>
                <a:cubicBezTo>
                  <a:pt x="84775" y="785085"/>
                  <a:pt x="61119" y="766449"/>
                  <a:pt x="37528" y="771382"/>
                </a:cubicBezTo>
                <a:cubicBezTo>
                  <a:pt x="-10202" y="773070"/>
                  <a:pt x="-12460" y="837024"/>
                  <a:pt x="31082" y="849280"/>
                </a:cubicBezTo>
                <a:cubicBezTo>
                  <a:pt x="22860" y="1075914"/>
                  <a:pt x="17248" y="1302614"/>
                  <a:pt x="14222" y="1529401"/>
                </a:cubicBezTo>
                <a:cubicBezTo>
                  <a:pt x="6724" y="1697563"/>
                  <a:pt x="25184" y="1816372"/>
                  <a:pt x="222900" y="1815955"/>
                </a:cubicBezTo>
                <a:cubicBezTo>
                  <a:pt x="1165853" y="1869451"/>
                  <a:pt x="2110823" y="1854630"/>
                  <a:pt x="3054653" y="1838559"/>
                </a:cubicBezTo>
                <a:cubicBezTo>
                  <a:pt x="3124352" y="1837376"/>
                  <a:pt x="3196834" y="1840752"/>
                  <a:pt x="3264427" y="1820822"/>
                </a:cubicBezTo>
                <a:cubicBezTo>
                  <a:pt x="3445173" y="1765222"/>
                  <a:pt x="3508426" y="1558539"/>
                  <a:pt x="3506606" y="1387089"/>
                </a:cubicBezTo>
                <a:cubicBezTo>
                  <a:pt x="3507527" y="1313642"/>
                  <a:pt x="3502637" y="1239910"/>
                  <a:pt x="3499305" y="1166353"/>
                </a:cubicBezTo>
                <a:close/>
                <a:moveTo>
                  <a:pt x="14683" y="811175"/>
                </a:moveTo>
                <a:cubicBezTo>
                  <a:pt x="12863" y="794424"/>
                  <a:pt x="28933" y="781270"/>
                  <a:pt x="44807" y="788066"/>
                </a:cubicBezTo>
                <a:cubicBezTo>
                  <a:pt x="47241" y="789162"/>
                  <a:pt x="50112" y="788768"/>
                  <a:pt x="52152" y="787036"/>
                </a:cubicBezTo>
                <a:cubicBezTo>
                  <a:pt x="78987" y="795301"/>
                  <a:pt x="73002" y="833713"/>
                  <a:pt x="45815" y="836191"/>
                </a:cubicBezTo>
                <a:cubicBezTo>
                  <a:pt x="30424" y="837594"/>
                  <a:pt x="16656" y="826588"/>
                  <a:pt x="14683" y="81124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9947125" y="723249"/>
            <a:ext cx="1085676" cy="1363305"/>
          </a:xfrm>
          <a:custGeom>
            <a:avLst/>
            <a:gdLst/>
            <a:ahLst/>
            <a:cxnLst/>
            <a:rect l="l" t="t" r="r" b="b"/>
            <a:pathLst>
              <a:path w="385904" h="484587" extrusionOk="0">
                <a:moveTo>
                  <a:pt x="316148" y="219239"/>
                </a:moveTo>
                <a:cubicBezTo>
                  <a:pt x="261491" y="116194"/>
                  <a:pt x="157744" y="32311"/>
                  <a:pt x="38101" y="26786"/>
                </a:cubicBezTo>
                <a:cubicBezTo>
                  <a:pt x="47463" y="22510"/>
                  <a:pt x="56935" y="18432"/>
                  <a:pt x="66471" y="14530"/>
                </a:cubicBezTo>
                <a:cubicBezTo>
                  <a:pt x="75241" y="10978"/>
                  <a:pt x="71273" y="-3010"/>
                  <a:pt x="62086" y="586"/>
                </a:cubicBezTo>
                <a:cubicBezTo>
                  <a:pt x="42552" y="8566"/>
                  <a:pt x="23390" y="17336"/>
                  <a:pt x="4578" y="26895"/>
                </a:cubicBezTo>
                <a:cubicBezTo>
                  <a:pt x="-2854" y="30645"/>
                  <a:pt x="-508" y="42440"/>
                  <a:pt x="6398" y="41585"/>
                </a:cubicBezTo>
                <a:cubicBezTo>
                  <a:pt x="7473" y="41870"/>
                  <a:pt x="8591" y="41957"/>
                  <a:pt x="9709" y="41826"/>
                </a:cubicBezTo>
                <a:cubicBezTo>
                  <a:pt x="22162" y="48710"/>
                  <a:pt x="33190" y="57875"/>
                  <a:pt x="42267" y="68837"/>
                </a:cubicBezTo>
                <a:cubicBezTo>
                  <a:pt x="48231" y="76094"/>
                  <a:pt x="60618" y="67368"/>
                  <a:pt x="54786" y="60265"/>
                </a:cubicBezTo>
                <a:cubicBezTo>
                  <a:pt x="49217" y="53468"/>
                  <a:pt x="42990" y="47241"/>
                  <a:pt x="36216" y="41650"/>
                </a:cubicBezTo>
                <a:cubicBezTo>
                  <a:pt x="257544" y="58730"/>
                  <a:pt x="357411" y="281133"/>
                  <a:pt x="371135" y="478147"/>
                </a:cubicBezTo>
                <a:cubicBezTo>
                  <a:pt x="372034" y="487859"/>
                  <a:pt x="386723" y="485952"/>
                  <a:pt x="385869" y="476678"/>
                </a:cubicBezTo>
                <a:cubicBezTo>
                  <a:pt x="377756" y="387730"/>
                  <a:pt x="358704" y="298409"/>
                  <a:pt x="316148" y="21923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10829291" y="1094674"/>
            <a:ext cx="247627" cy="447761"/>
          </a:xfrm>
          <a:custGeom>
            <a:avLst/>
            <a:gdLst/>
            <a:ahLst/>
            <a:cxnLst/>
            <a:rect l="l" t="t" r="r" b="b"/>
            <a:pathLst>
              <a:path w="88019" h="159157" extrusionOk="0">
                <a:moveTo>
                  <a:pt x="87774" y="149186"/>
                </a:moveTo>
                <a:cubicBezTo>
                  <a:pt x="74290" y="95537"/>
                  <a:pt x="49098" y="45526"/>
                  <a:pt x="14041" y="2730"/>
                </a:cubicBezTo>
                <a:cubicBezTo>
                  <a:pt x="8078" y="-4527"/>
                  <a:pt x="-4309" y="4199"/>
                  <a:pt x="1522" y="11302"/>
                </a:cubicBezTo>
                <a:cubicBezTo>
                  <a:pt x="35835" y="53069"/>
                  <a:pt x="60478" y="101916"/>
                  <a:pt x="73676" y="154338"/>
                </a:cubicBezTo>
                <a:cubicBezTo>
                  <a:pt x="76044" y="163678"/>
                  <a:pt x="90032" y="158065"/>
                  <a:pt x="87774" y="14918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2"/>
          <p:cNvSpPr/>
          <p:nvPr/>
        </p:nvSpPr>
        <p:spPr>
          <a:xfrm>
            <a:off x="3930557" y="673688"/>
            <a:ext cx="1108161" cy="128192"/>
          </a:xfrm>
          <a:custGeom>
            <a:avLst/>
            <a:gdLst/>
            <a:ahLst/>
            <a:cxnLst/>
            <a:rect l="l" t="t" r="r" b="b"/>
            <a:pathLst>
              <a:path w="393896" h="45566" extrusionOk="0">
                <a:moveTo>
                  <a:pt x="386461" y="1"/>
                </a:moveTo>
                <a:cubicBezTo>
                  <a:pt x="259364" y="2172"/>
                  <a:pt x="132531" y="12432"/>
                  <a:pt x="6750" y="30696"/>
                </a:cubicBezTo>
                <a:cubicBezTo>
                  <a:pt x="-2393" y="32011"/>
                  <a:pt x="-2305" y="46876"/>
                  <a:pt x="7364" y="45473"/>
                </a:cubicBezTo>
                <a:cubicBezTo>
                  <a:pt x="133145" y="27210"/>
                  <a:pt x="259978" y="16949"/>
                  <a:pt x="387053" y="14778"/>
                </a:cubicBezTo>
                <a:cubicBezTo>
                  <a:pt x="396349" y="14647"/>
                  <a:pt x="396196" y="-152"/>
                  <a:pt x="38646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/>
          <p:nvPr/>
        </p:nvSpPr>
        <p:spPr>
          <a:xfrm>
            <a:off x="5157624" y="649722"/>
            <a:ext cx="371152" cy="57465"/>
          </a:xfrm>
          <a:custGeom>
            <a:avLst/>
            <a:gdLst/>
            <a:ahLst/>
            <a:cxnLst/>
            <a:rect l="l" t="t" r="r" b="b"/>
            <a:pathLst>
              <a:path w="131926" h="20426" extrusionOk="0">
                <a:moveTo>
                  <a:pt x="124504" y="198"/>
                </a:moveTo>
                <a:cubicBezTo>
                  <a:pt x="85193" y="-635"/>
                  <a:pt x="45860" y="1163"/>
                  <a:pt x="6791" y="5570"/>
                </a:cubicBezTo>
                <a:cubicBezTo>
                  <a:pt x="-2417" y="6622"/>
                  <a:pt x="-2308" y="21465"/>
                  <a:pt x="7405" y="20369"/>
                </a:cubicBezTo>
                <a:cubicBezTo>
                  <a:pt x="46474" y="15962"/>
                  <a:pt x="85807" y="14164"/>
                  <a:pt x="125118" y="14997"/>
                </a:cubicBezTo>
                <a:cubicBezTo>
                  <a:pt x="134392" y="15194"/>
                  <a:pt x="134195" y="417"/>
                  <a:pt x="124504" y="198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"/>
          <p:cNvSpPr/>
          <p:nvPr/>
        </p:nvSpPr>
        <p:spPr>
          <a:xfrm>
            <a:off x="4733007" y="6019681"/>
            <a:ext cx="1174159" cy="63036"/>
          </a:xfrm>
          <a:custGeom>
            <a:avLst/>
            <a:gdLst/>
            <a:ahLst/>
            <a:cxnLst/>
            <a:rect l="l" t="t" r="r" b="b"/>
            <a:pathLst>
              <a:path w="417355" h="22406" extrusionOk="0">
                <a:moveTo>
                  <a:pt x="409929" y="3189"/>
                </a:moveTo>
                <a:lnTo>
                  <a:pt x="209122" y="5951"/>
                </a:lnTo>
                <a:cubicBezTo>
                  <a:pt x="142580" y="6872"/>
                  <a:pt x="74658" y="11476"/>
                  <a:pt x="8775" y="119"/>
                </a:cubicBezTo>
                <a:cubicBezTo>
                  <a:pt x="-302" y="-1459"/>
                  <a:pt x="-3897" y="13142"/>
                  <a:pt x="5618" y="14787"/>
                </a:cubicBezTo>
                <a:cubicBezTo>
                  <a:pt x="71391" y="26122"/>
                  <a:pt x="139029" y="21715"/>
                  <a:pt x="205351" y="20794"/>
                </a:cubicBezTo>
                <a:lnTo>
                  <a:pt x="410521" y="17966"/>
                </a:lnTo>
                <a:cubicBezTo>
                  <a:pt x="419817" y="17747"/>
                  <a:pt x="419641" y="2969"/>
                  <a:pt x="409929" y="318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"/>
          <p:cNvSpPr/>
          <p:nvPr/>
        </p:nvSpPr>
        <p:spPr>
          <a:xfrm>
            <a:off x="5233479" y="6161424"/>
            <a:ext cx="380520" cy="46856"/>
          </a:xfrm>
          <a:custGeom>
            <a:avLst/>
            <a:gdLst/>
            <a:ahLst/>
            <a:cxnLst/>
            <a:rect l="l" t="t" r="r" b="b"/>
            <a:pathLst>
              <a:path w="135256" h="16655" extrusionOk="0">
                <a:moveTo>
                  <a:pt x="129610" y="810"/>
                </a:moveTo>
                <a:cubicBezTo>
                  <a:pt x="88677" y="-549"/>
                  <a:pt x="47766" y="-198"/>
                  <a:pt x="6832" y="1863"/>
                </a:cubicBezTo>
                <a:cubicBezTo>
                  <a:pt x="-2442" y="2345"/>
                  <a:pt x="-2310" y="17210"/>
                  <a:pt x="7446" y="16640"/>
                </a:cubicBezTo>
                <a:cubicBezTo>
                  <a:pt x="47130" y="14601"/>
                  <a:pt x="86835" y="14228"/>
                  <a:pt x="126562" y="15478"/>
                </a:cubicBezTo>
                <a:cubicBezTo>
                  <a:pt x="135507" y="15785"/>
                  <a:pt x="139191" y="1117"/>
                  <a:pt x="129610" y="81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2490533" y="2308633"/>
            <a:ext cx="7210800" cy="2240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9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91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91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91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91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91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91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91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9100"/>
            </a:lvl9pPr>
          </a:lstStyle>
          <a:p>
            <a:endParaRPr/>
          </a:p>
        </p:txBody>
      </p:sp>
      <p:sp>
        <p:nvSpPr>
          <p:cNvPr id="19" name="Google Shape;19;p2"/>
          <p:cNvSpPr/>
          <p:nvPr/>
        </p:nvSpPr>
        <p:spPr>
          <a:xfrm rot="-871776">
            <a:off x="792726" y="883466"/>
            <a:ext cx="1646557" cy="1854183"/>
          </a:xfrm>
          <a:custGeom>
            <a:avLst/>
            <a:gdLst/>
            <a:ahLst/>
            <a:cxnLst/>
            <a:rect l="l" t="t" r="r" b="b"/>
            <a:pathLst>
              <a:path w="584559" h="658270" extrusionOk="0">
                <a:moveTo>
                  <a:pt x="400656" y="592594"/>
                </a:moveTo>
                <a:cubicBezTo>
                  <a:pt x="398705" y="592697"/>
                  <a:pt x="396842" y="593473"/>
                  <a:pt x="395395" y="594786"/>
                </a:cubicBezTo>
                <a:cubicBezTo>
                  <a:pt x="372790" y="614869"/>
                  <a:pt x="326968" y="608292"/>
                  <a:pt x="296493" y="605310"/>
                </a:cubicBezTo>
                <a:cubicBezTo>
                  <a:pt x="253302" y="602043"/>
                  <a:pt x="220963" y="596014"/>
                  <a:pt x="191671" y="585731"/>
                </a:cubicBezTo>
                <a:cubicBezTo>
                  <a:pt x="185292" y="583232"/>
                  <a:pt x="178517" y="589173"/>
                  <a:pt x="177552" y="595027"/>
                </a:cubicBezTo>
                <a:cubicBezTo>
                  <a:pt x="176719" y="598472"/>
                  <a:pt x="178846" y="601934"/>
                  <a:pt x="182288" y="602767"/>
                </a:cubicBezTo>
                <a:cubicBezTo>
                  <a:pt x="218069" y="615921"/>
                  <a:pt x="265294" y="622893"/>
                  <a:pt x="316028" y="625524"/>
                </a:cubicBezTo>
                <a:cubicBezTo>
                  <a:pt x="346152" y="628462"/>
                  <a:pt x="384498" y="628528"/>
                  <a:pt x="404515" y="610440"/>
                </a:cubicBezTo>
                <a:cubicBezTo>
                  <a:pt x="412320" y="604038"/>
                  <a:pt x="407585" y="592901"/>
                  <a:pt x="400656" y="592594"/>
                </a:cubicBezTo>
                <a:close/>
                <a:moveTo>
                  <a:pt x="310547" y="639710"/>
                </a:moveTo>
                <a:lnTo>
                  <a:pt x="268429" y="637692"/>
                </a:lnTo>
                <a:cubicBezTo>
                  <a:pt x="263694" y="637495"/>
                  <a:pt x="258191" y="639490"/>
                  <a:pt x="256788" y="645673"/>
                </a:cubicBezTo>
                <a:cubicBezTo>
                  <a:pt x="256042" y="649839"/>
                  <a:pt x="258191" y="655671"/>
                  <a:pt x="263365" y="656241"/>
                </a:cubicBezTo>
                <a:lnTo>
                  <a:pt x="305460" y="658258"/>
                </a:lnTo>
                <a:cubicBezTo>
                  <a:pt x="310218" y="658455"/>
                  <a:pt x="315699" y="656460"/>
                  <a:pt x="317124" y="650277"/>
                </a:cubicBezTo>
                <a:cubicBezTo>
                  <a:pt x="317847" y="646111"/>
                  <a:pt x="315699" y="640258"/>
                  <a:pt x="310547" y="639710"/>
                </a:cubicBezTo>
                <a:close/>
                <a:moveTo>
                  <a:pt x="85075" y="404459"/>
                </a:moveTo>
                <a:cubicBezTo>
                  <a:pt x="50631" y="383609"/>
                  <a:pt x="26799" y="349648"/>
                  <a:pt x="17985" y="308824"/>
                </a:cubicBezTo>
                <a:cubicBezTo>
                  <a:pt x="14894" y="296437"/>
                  <a:pt x="-2448" y="306303"/>
                  <a:pt x="292" y="316257"/>
                </a:cubicBezTo>
                <a:cubicBezTo>
                  <a:pt x="9829" y="360347"/>
                  <a:pt x="37038" y="397925"/>
                  <a:pt x="77028" y="422064"/>
                </a:cubicBezTo>
                <a:cubicBezTo>
                  <a:pt x="82224" y="425572"/>
                  <a:pt x="87991" y="421034"/>
                  <a:pt x="89262" y="415641"/>
                </a:cubicBezTo>
                <a:cubicBezTo>
                  <a:pt x="90643" y="411394"/>
                  <a:pt x="88911" y="406755"/>
                  <a:pt x="85075" y="404459"/>
                </a:cubicBezTo>
                <a:close/>
                <a:moveTo>
                  <a:pt x="329906" y="581522"/>
                </a:moveTo>
                <a:cubicBezTo>
                  <a:pt x="357816" y="581522"/>
                  <a:pt x="380332" y="577751"/>
                  <a:pt x="400656" y="569661"/>
                </a:cubicBezTo>
                <a:cubicBezTo>
                  <a:pt x="405261" y="567896"/>
                  <a:pt x="407870" y="563002"/>
                  <a:pt x="406752" y="558194"/>
                </a:cubicBezTo>
                <a:cubicBezTo>
                  <a:pt x="406357" y="554364"/>
                  <a:pt x="403243" y="551382"/>
                  <a:pt x="399407" y="551134"/>
                </a:cubicBezTo>
                <a:cubicBezTo>
                  <a:pt x="398135" y="551161"/>
                  <a:pt x="396885" y="551428"/>
                  <a:pt x="395701" y="551924"/>
                </a:cubicBezTo>
                <a:cubicBezTo>
                  <a:pt x="365511" y="565078"/>
                  <a:pt x="319887" y="564201"/>
                  <a:pt x="285399" y="560123"/>
                </a:cubicBezTo>
                <a:cubicBezTo>
                  <a:pt x="250079" y="556857"/>
                  <a:pt x="213553" y="549337"/>
                  <a:pt x="177004" y="540545"/>
                </a:cubicBezTo>
                <a:cubicBezTo>
                  <a:pt x="172137" y="540545"/>
                  <a:pt x="169352" y="544930"/>
                  <a:pt x="168826" y="549095"/>
                </a:cubicBezTo>
                <a:cubicBezTo>
                  <a:pt x="167884" y="553862"/>
                  <a:pt x="170887" y="558516"/>
                  <a:pt x="175623" y="559619"/>
                </a:cubicBezTo>
                <a:cubicBezTo>
                  <a:pt x="226663" y="572796"/>
                  <a:pt x="279633" y="581061"/>
                  <a:pt x="329906" y="581522"/>
                </a:cubicBezTo>
                <a:close/>
                <a:moveTo>
                  <a:pt x="216951" y="106307"/>
                </a:moveTo>
                <a:cubicBezTo>
                  <a:pt x="171238" y="119725"/>
                  <a:pt x="136444" y="158926"/>
                  <a:pt x="123991" y="204968"/>
                </a:cubicBezTo>
                <a:cubicBezTo>
                  <a:pt x="122237" y="210887"/>
                  <a:pt x="126183" y="214877"/>
                  <a:pt x="132081" y="214899"/>
                </a:cubicBezTo>
                <a:cubicBezTo>
                  <a:pt x="136860" y="215086"/>
                  <a:pt x="141114" y="211902"/>
                  <a:pt x="142276" y="207270"/>
                </a:cubicBezTo>
                <a:cubicBezTo>
                  <a:pt x="152602" y="168886"/>
                  <a:pt x="181104" y="138014"/>
                  <a:pt x="218551" y="124658"/>
                </a:cubicBezTo>
                <a:cubicBezTo>
                  <a:pt x="228198" y="121216"/>
                  <a:pt x="226334" y="106811"/>
                  <a:pt x="216951" y="106307"/>
                </a:cubicBezTo>
                <a:close/>
                <a:moveTo>
                  <a:pt x="259660" y="91574"/>
                </a:moveTo>
                <a:cubicBezTo>
                  <a:pt x="248325" y="91574"/>
                  <a:pt x="248127" y="110232"/>
                  <a:pt x="260690" y="110297"/>
                </a:cubicBezTo>
                <a:cubicBezTo>
                  <a:pt x="272025" y="110407"/>
                  <a:pt x="272201" y="91640"/>
                  <a:pt x="259660" y="91574"/>
                </a:cubicBezTo>
                <a:close/>
                <a:moveTo>
                  <a:pt x="557483" y="48689"/>
                </a:moveTo>
                <a:cubicBezTo>
                  <a:pt x="551256" y="39700"/>
                  <a:pt x="533760" y="49939"/>
                  <a:pt x="541193" y="59235"/>
                </a:cubicBezTo>
                <a:cubicBezTo>
                  <a:pt x="556321" y="77557"/>
                  <a:pt x="565003" y="100330"/>
                  <a:pt x="565946" y="124066"/>
                </a:cubicBezTo>
                <a:cubicBezTo>
                  <a:pt x="565770" y="128275"/>
                  <a:pt x="569059" y="131825"/>
                  <a:pt x="573268" y="131992"/>
                </a:cubicBezTo>
                <a:cubicBezTo>
                  <a:pt x="573532" y="132003"/>
                  <a:pt x="573817" y="131998"/>
                  <a:pt x="574080" y="131981"/>
                </a:cubicBezTo>
                <a:cubicBezTo>
                  <a:pt x="579561" y="132272"/>
                  <a:pt x="584253" y="128058"/>
                  <a:pt x="584538" y="122569"/>
                </a:cubicBezTo>
                <a:cubicBezTo>
                  <a:pt x="584560" y="122323"/>
                  <a:pt x="584560" y="122075"/>
                  <a:pt x="584560" y="121830"/>
                </a:cubicBezTo>
                <a:cubicBezTo>
                  <a:pt x="583639" y="95169"/>
                  <a:pt x="574146" y="69515"/>
                  <a:pt x="557483" y="48689"/>
                </a:cubicBezTo>
                <a:close/>
                <a:moveTo>
                  <a:pt x="403682" y="258"/>
                </a:moveTo>
                <a:cubicBezTo>
                  <a:pt x="392720" y="-2395"/>
                  <a:pt x="387765" y="16219"/>
                  <a:pt x="399780" y="18960"/>
                </a:cubicBezTo>
                <a:cubicBezTo>
                  <a:pt x="493595" y="37946"/>
                  <a:pt x="532160" y="149148"/>
                  <a:pt x="535120" y="227659"/>
                </a:cubicBezTo>
                <a:cubicBezTo>
                  <a:pt x="535076" y="232018"/>
                  <a:pt x="538562" y="235590"/>
                  <a:pt x="542925" y="235633"/>
                </a:cubicBezTo>
                <a:cubicBezTo>
                  <a:pt x="543122" y="235636"/>
                  <a:pt x="543320" y="235631"/>
                  <a:pt x="543517" y="235618"/>
                </a:cubicBezTo>
                <a:cubicBezTo>
                  <a:pt x="546499" y="235695"/>
                  <a:pt x="549371" y="234555"/>
                  <a:pt x="551497" y="232461"/>
                </a:cubicBezTo>
                <a:cubicBezTo>
                  <a:pt x="553208" y="230630"/>
                  <a:pt x="554062" y="228157"/>
                  <a:pt x="553822" y="225664"/>
                </a:cubicBezTo>
                <a:cubicBezTo>
                  <a:pt x="551629" y="188393"/>
                  <a:pt x="542859" y="133800"/>
                  <a:pt x="514993" y="85610"/>
                </a:cubicBezTo>
                <a:cubicBezTo>
                  <a:pt x="488442" y="39898"/>
                  <a:pt x="451017" y="11220"/>
                  <a:pt x="403682" y="258"/>
                </a:cubicBezTo>
                <a:close/>
                <a:moveTo>
                  <a:pt x="431548" y="75240"/>
                </a:moveTo>
                <a:cubicBezTo>
                  <a:pt x="312936" y="-26709"/>
                  <a:pt x="83934" y="43559"/>
                  <a:pt x="55323" y="204968"/>
                </a:cubicBezTo>
                <a:cubicBezTo>
                  <a:pt x="46553" y="255569"/>
                  <a:pt x="59708" y="304373"/>
                  <a:pt x="92134" y="342369"/>
                </a:cubicBezTo>
                <a:cubicBezTo>
                  <a:pt x="111406" y="364995"/>
                  <a:pt x="133352" y="384398"/>
                  <a:pt x="147757" y="411431"/>
                </a:cubicBezTo>
                <a:cubicBezTo>
                  <a:pt x="162161" y="438464"/>
                  <a:pt x="168498" y="469312"/>
                  <a:pt x="166524" y="502681"/>
                </a:cubicBezTo>
                <a:cubicBezTo>
                  <a:pt x="166480" y="503654"/>
                  <a:pt x="165998" y="504556"/>
                  <a:pt x="165209" y="505137"/>
                </a:cubicBezTo>
                <a:cubicBezTo>
                  <a:pt x="161986" y="507785"/>
                  <a:pt x="160495" y="512012"/>
                  <a:pt x="161350" y="516099"/>
                </a:cubicBezTo>
                <a:cubicBezTo>
                  <a:pt x="161964" y="519442"/>
                  <a:pt x="164573" y="522060"/>
                  <a:pt x="167928" y="522676"/>
                </a:cubicBezTo>
                <a:cubicBezTo>
                  <a:pt x="215043" y="533845"/>
                  <a:pt x="263124" y="540387"/>
                  <a:pt x="311511" y="542211"/>
                </a:cubicBezTo>
                <a:cubicBezTo>
                  <a:pt x="350011" y="543022"/>
                  <a:pt x="388510" y="548218"/>
                  <a:pt x="425651" y="525855"/>
                </a:cubicBezTo>
                <a:cubicBezTo>
                  <a:pt x="429180" y="523911"/>
                  <a:pt x="430847" y="519741"/>
                  <a:pt x="429619" y="515902"/>
                </a:cubicBezTo>
                <a:cubicBezTo>
                  <a:pt x="428610" y="511990"/>
                  <a:pt x="425190" y="509184"/>
                  <a:pt x="421156" y="508973"/>
                </a:cubicBezTo>
                <a:cubicBezTo>
                  <a:pt x="418656" y="508601"/>
                  <a:pt x="416004" y="511626"/>
                  <a:pt x="413526" y="510048"/>
                </a:cubicBezTo>
                <a:cubicBezTo>
                  <a:pt x="412518" y="509440"/>
                  <a:pt x="411926" y="508346"/>
                  <a:pt x="411948" y="507176"/>
                </a:cubicBezTo>
                <a:cubicBezTo>
                  <a:pt x="412452" y="477012"/>
                  <a:pt x="419906" y="447368"/>
                  <a:pt x="433719" y="420552"/>
                </a:cubicBezTo>
                <a:cubicBezTo>
                  <a:pt x="441458" y="405731"/>
                  <a:pt x="451697" y="392642"/>
                  <a:pt x="461607" y="379969"/>
                </a:cubicBezTo>
                <a:cubicBezTo>
                  <a:pt x="467856" y="371989"/>
                  <a:pt x="474323" y="363723"/>
                  <a:pt x="480045" y="355151"/>
                </a:cubicBezTo>
                <a:cubicBezTo>
                  <a:pt x="530231" y="279708"/>
                  <a:pt x="512033" y="136629"/>
                  <a:pt x="431548" y="75240"/>
                </a:cubicBezTo>
                <a:close/>
                <a:moveTo>
                  <a:pt x="334116" y="324171"/>
                </a:moveTo>
                <a:cubicBezTo>
                  <a:pt x="324644" y="390296"/>
                  <a:pt x="323548" y="458108"/>
                  <a:pt x="320961" y="523312"/>
                </a:cubicBezTo>
                <a:cubicBezTo>
                  <a:pt x="320303" y="523941"/>
                  <a:pt x="319404" y="524268"/>
                  <a:pt x="318483" y="524211"/>
                </a:cubicBezTo>
                <a:cubicBezTo>
                  <a:pt x="310788" y="523685"/>
                  <a:pt x="302873" y="523027"/>
                  <a:pt x="295419" y="522567"/>
                </a:cubicBezTo>
                <a:cubicBezTo>
                  <a:pt x="285224" y="521909"/>
                  <a:pt x="274832" y="520988"/>
                  <a:pt x="263694" y="519760"/>
                </a:cubicBezTo>
                <a:cubicBezTo>
                  <a:pt x="262006" y="519589"/>
                  <a:pt x="260734" y="518149"/>
                  <a:pt x="260756" y="516450"/>
                </a:cubicBezTo>
                <a:cubicBezTo>
                  <a:pt x="256108" y="449957"/>
                  <a:pt x="246001" y="383960"/>
                  <a:pt x="230522" y="319129"/>
                </a:cubicBezTo>
                <a:cubicBezTo>
                  <a:pt x="230127" y="317344"/>
                  <a:pt x="231245" y="315575"/>
                  <a:pt x="233021" y="315174"/>
                </a:cubicBezTo>
                <a:cubicBezTo>
                  <a:pt x="233263" y="315123"/>
                  <a:pt x="233482" y="315097"/>
                  <a:pt x="233723" y="315095"/>
                </a:cubicBezTo>
                <a:cubicBezTo>
                  <a:pt x="235170" y="315095"/>
                  <a:pt x="236639" y="315270"/>
                  <a:pt x="238108" y="315270"/>
                </a:cubicBezTo>
                <a:cubicBezTo>
                  <a:pt x="248654" y="315443"/>
                  <a:pt x="258914" y="311896"/>
                  <a:pt x="267114" y="305250"/>
                </a:cubicBezTo>
                <a:cubicBezTo>
                  <a:pt x="268342" y="304255"/>
                  <a:pt x="270074" y="304255"/>
                  <a:pt x="271302" y="305250"/>
                </a:cubicBezTo>
                <a:cubicBezTo>
                  <a:pt x="284128" y="315555"/>
                  <a:pt x="301338" y="320773"/>
                  <a:pt x="322452" y="320773"/>
                </a:cubicBezTo>
                <a:cubicBezTo>
                  <a:pt x="326003" y="321321"/>
                  <a:pt x="334291" y="318164"/>
                  <a:pt x="334116" y="324171"/>
                </a:cubicBezTo>
                <a:close/>
                <a:moveTo>
                  <a:pt x="269811" y="253245"/>
                </a:moveTo>
                <a:cubicBezTo>
                  <a:pt x="271214" y="252283"/>
                  <a:pt x="273100" y="252539"/>
                  <a:pt x="274196" y="253837"/>
                </a:cubicBezTo>
                <a:cubicBezTo>
                  <a:pt x="276783" y="256863"/>
                  <a:pt x="276892" y="261292"/>
                  <a:pt x="274481" y="266992"/>
                </a:cubicBezTo>
                <a:cubicBezTo>
                  <a:pt x="273779" y="268665"/>
                  <a:pt x="271850" y="269452"/>
                  <a:pt x="270183" y="268746"/>
                </a:cubicBezTo>
                <a:cubicBezTo>
                  <a:pt x="269504" y="268468"/>
                  <a:pt x="268956" y="267983"/>
                  <a:pt x="268605" y="267365"/>
                </a:cubicBezTo>
                <a:cubicBezTo>
                  <a:pt x="263694" y="259033"/>
                  <a:pt x="267268" y="254934"/>
                  <a:pt x="269811" y="253245"/>
                </a:cubicBezTo>
                <a:close/>
                <a:moveTo>
                  <a:pt x="478971" y="317945"/>
                </a:moveTo>
                <a:cubicBezTo>
                  <a:pt x="470201" y="344035"/>
                  <a:pt x="451127" y="362759"/>
                  <a:pt x="435539" y="384157"/>
                </a:cubicBezTo>
                <a:cubicBezTo>
                  <a:pt x="407300" y="422707"/>
                  <a:pt x="392523" y="469481"/>
                  <a:pt x="393487" y="517261"/>
                </a:cubicBezTo>
                <a:cubicBezTo>
                  <a:pt x="393750" y="518936"/>
                  <a:pt x="392698" y="520536"/>
                  <a:pt x="391054" y="520966"/>
                </a:cubicBezTo>
                <a:cubicBezTo>
                  <a:pt x="377241" y="524161"/>
                  <a:pt x="363100" y="525634"/>
                  <a:pt x="348937" y="525351"/>
                </a:cubicBezTo>
                <a:cubicBezTo>
                  <a:pt x="345473" y="525351"/>
                  <a:pt x="339641" y="526338"/>
                  <a:pt x="340561" y="520966"/>
                </a:cubicBezTo>
                <a:cubicBezTo>
                  <a:pt x="340145" y="453831"/>
                  <a:pt x="344332" y="386744"/>
                  <a:pt x="353102" y="320181"/>
                </a:cubicBezTo>
                <a:cubicBezTo>
                  <a:pt x="353431" y="315796"/>
                  <a:pt x="359942" y="316695"/>
                  <a:pt x="363056" y="315423"/>
                </a:cubicBezTo>
                <a:cubicBezTo>
                  <a:pt x="374566" y="312310"/>
                  <a:pt x="368669" y="297182"/>
                  <a:pt x="359855" y="297643"/>
                </a:cubicBezTo>
                <a:cubicBezTo>
                  <a:pt x="341175" y="301567"/>
                  <a:pt x="314603" y="306675"/>
                  <a:pt x="295068" y="297029"/>
                </a:cubicBezTo>
                <a:cubicBezTo>
                  <a:pt x="291100" y="295229"/>
                  <a:pt x="287372" y="292953"/>
                  <a:pt x="283952" y="290254"/>
                </a:cubicBezTo>
                <a:cubicBezTo>
                  <a:pt x="282593" y="289206"/>
                  <a:pt x="282286" y="287294"/>
                  <a:pt x="283228" y="285869"/>
                </a:cubicBezTo>
                <a:cubicBezTo>
                  <a:pt x="293402" y="269864"/>
                  <a:pt x="297633" y="254144"/>
                  <a:pt x="294586" y="243818"/>
                </a:cubicBezTo>
                <a:cubicBezTo>
                  <a:pt x="292393" y="235662"/>
                  <a:pt x="283623" y="229698"/>
                  <a:pt x="275029" y="229720"/>
                </a:cubicBezTo>
                <a:cubicBezTo>
                  <a:pt x="265733" y="229720"/>
                  <a:pt x="256590" y="235991"/>
                  <a:pt x="252249" y="245331"/>
                </a:cubicBezTo>
                <a:cubicBezTo>
                  <a:pt x="245672" y="259560"/>
                  <a:pt x="249859" y="276288"/>
                  <a:pt x="256020" y="287206"/>
                </a:cubicBezTo>
                <a:cubicBezTo>
                  <a:pt x="256810" y="288616"/>
                  <a:pt x="256459" y="290392"/>
                  <a:pt x="255187" y="291394"/>
                </a:cubicBezTo>
                <a:cubicBezTo>
                  <a:pt x="250539" y="294950"/>
                  <a:pt x="244817" y="296785"/>
                  <a:pt x="238963" y="296590"/>
                </a:cubicBezTo>
                <a:cubicBezTo>
                  <a:pt x="226707" y="296912"/>
                  <a:pt x="215723" y="289024"/>
                  <a:pt x="212127" y="277297"/>
                </a:cubicBezTo>
                <a:cubicBezTo>
                  <a:pt x="211491" y="273854"/>
                  <a:pt x="208444" y="271397"/>
                  <a:pt x="204936" y="271509"/>
                </a:cubicBezTo>
                <a:cubicBezTo>
                  <a:pt x="201341" y="271592"/>
                  <a:pt x="197986" y="273302"/>
                  <a:pt x="195815" y="276157"/>
                </a:cubicBezTo>
                <a:cubicBezTo>
                  <a:pt x="189764" y="284093"/>
                  <a:pt x="200858" y="298914"/>
                  <a:pt x="207458" y="304351"/>
                </a:cubicBezTo>
                <a:cubicBezTo>
                  <a:pt x="209277" y="305689"/>
                  <a:pt x="208268" y="308364"/>
                  <a:pt x="208860" y="310096"/>
                </a:cubicBezTo>
                <a:cubicBezTo>
                  <a:pt x="224471" y="376768"/>
                  <a:pt x="239270" y="447015"/>
                  <a:pt x="240717" y="515573"/>
                </a:cubicBezTo>
                <a:cubicBezTo>
                  <a:pt x="239993" y="516254"/>
                  <a:pt x="238985" y="516561"/>
                  <a:pt x="237998" y="516406"/>
                </a:cubicBezTo>
                <a:cubicBezTo>
                  <a:pt x="221051" y="513950"/>
                  <a:pt x="203971" y="510881"/>
                  <a:pt x="187243" y="507263"/>
                </a:cubicBezTo>
                <a:cubicBezTo>
                  <a:pt x="185445" y="506853"/>
                  <a:pt x="184327" y="505064"/>
                  <a:pt x="184743" y="503271"/>
                </a:cubicBezTo>
                <a:cubicBezTo>
                  <a:pt x="184743" y="503264"/>
                  <a:pt x="184743" y="503258"/>
                  <a:pt x="184743" y="503251"/>
                </a:cubicBezTo>
                <a:cubicBezTo>
                  <a:pt x="189128" y="453088"/>
                  <a:pt x="172027" y="403538"/>
                  <a:pt x="138351" y="364491"/>
                </a:cubicBezTo>
                <a:cubicBezTo>
                  <a:pt x="121272" y="344758"/>
                  <a:pt x="101847" y="327526"/>
                  <a:pt x="88583" y="304373"/>
                </a:cubicBezTo>
                <a:cubicBezTo>
                  <a:pt x="76480" y="282423"/>
                  <a:pt x="70473" y="257630"/>
                  <a:pt x="71174" y="232571"/>
                </a:cubicBezTo>
                <a:cubicBezTo>
                  <a:pt x="72928" y="120448"/>
                  <a:pt x="178451" y="56078"/>
                  <a:pt x="275073" y="47045"/>
                </a:cubicBezTo>
                <a:cubicBezTo>
                  <a:pt x="428588" y="33145"/>
                  <a:pt x="520649" y="175808"/>
                  <a:pt x="478971" y="317967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2"/>
          <p:cNvSpPr/>
          <p:nvPr/>
        </p:nvSpPr>
        <p:spPr>
          <a:xfrm rot="-5400000">
            <a:off x="728001" y="4316907"/>
            <a:ext cx="720335" cy="352399"/>
          </a:xfrm>
          <a:custGeom>
            <a:avLst/>
            <a:gdLst/>
            <a:ahLst/>
            <a:cxnLst/>
            <a:rect l="l" t="t" r="r" b="b"/>
            <a:pathLst>
              <a:path w="256043" h="125260" extrusionOk="0">
                <a:moveTo>
                  <a:pt x="122835" y="3891"/>
                </a:moveTo>
                <a:cubicBezTo>
                  <a:pt x="106677" y="35258"/>
                  <a:pt x="90541" y="66632"/>
                  <a:pt x="74404" y="98013"/>
                </a:cubicBezTo>
                <a:cubicBezTo>
                  <a:pt x="67103" y="82972"/>
                  <a:pt x="59737" y="67939"/>
                  <a:pt x="52348" y="52914"/>
                </a:cubicBezTo>
                <a:cubicBezTo>
                  <a:pt x="49783" y="47630"/>
                  <a:pt x="41583" y="45218"/>
                  <a:pt x="38602" y="51708"/>
                </a:cubicBezTo>
                <a:cubicBezTo>
                  <a:pt x="30007" y="70416"/>
                  <a:pt x="17598" y="87110"/>
                  <a:pt x="2141" y="100709"/>
                </a:cubicBezTo>
                <a:cubicBezTo>
                  <a:pt x="-4787" y="106848"/>
                  <a:pt x="6723" y="116802"/>
                  <a:pt x="13629" y="110685"/>
                </a:cubicBezTo>
                <a:cubicBezTo>
                  <a:pt x="26258" y="99453"/>
                  <a:pt x="36979" y="86235"/>
                  <a:pt x="45354" y="71550"/>
                </a:cubicBezTo>
                <a:lnTo>
                  <a:pt x="67432" y="116670"/>
                </a:lnTo>
                <a:cubicBezTo>
                  <a:pt x="70107" y="122174"/>
                  <a:pt x="77978" y="124147"/>
                  <a:pt x="81179" y="117876"/>
                </a:cubicBezTo>
                <a:lnTo>
                  <a:pt x="128580" y="25793"/>
                </a:lnTo>
                <a:cubicBezTo>
                  <a:pt x="139147" y="55900"/>
                  <a:pt x="147259" y="86822"/>
                  <a:pt x="152784" y="118249"/>
                </a:cubicBezTo>
                <a:cubicBezTo>
                  <a:pt x="153969" y="125024"/>
                  <a:pt x="163462" y="128422"/>
                  <a:pt x="166970" y="121318"/>
                </a:cubicBezTo>
                <a:cubicBezTo>
                  <a:pt x="177515" y="99979"/>
                  <a:pt x="188039" y="78638"/>
                  <a:pt x="198585" y="57299"/>
                </a:cubicBezTo>
                <a:cubicBezTo>
                  <a:pt x="214107" y="75321"/>
                  <a:pt x="228819" y="94022"/>
                  <a:pt x="242434" y="113469"/>
                </a:cubicBezTo>
                <a:cubicBezTo>
                  <a:pt x="247959" y="121297"/>
                  <a:pt x="260259" y="113711"/>
                  <a:pt x="254580" y="105686"/>
                </a:cubicBezTo>
                <a:cubicBezTo>
                  <a:pt x="238509" y="82896"/>
                  <a:pt x="221145" y="61039"/>
                  <a:pt x="202575" y="40220"/>
                </a:cubicBezTo>
                <a:cubicBezTo>
                  <a:pt x="199023" y="36229"/>
                  <a:pt x="192512" y="35089"/>
                  <a:pt x="189705" y="40746"/>
                </a:cubicBezTo>
                <a:lnTo>
                  <a:pt x="163001" y="94899"/>
                </a:lnTo>
                <a:cubicBezTo>
                  <a:pt x="156468" y="64295"/>
                  <a:pt x="147566" y="34241"/>
                  <a:pt x="136407" y="5009"/>
                </a:cubicBezTo>
                <a:cubicBezTo>
                  <a:pt x="134324" y="-823"/>
                  <a:pt x="125861" y="-2029"/>
                  <a:pt x="122835" y="389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2"/>
          <p:cNvSpPr/>
          <p:nvPr/>
        </p:nvSpPr>
        <p:spPr>
          <a:xfrm rot="1737742">
            <a:off x="10600281" y="5251215"/>
            <a:ext cx="282332" cy="357549"/>
          </a:xfrm>
          <a:custGeom>
            <a:avLst/>
            <a:gdLst/>
            <a:ahLst/>
            <a:cxnLst/>
            <a:rect l="l" t="t" r="r" b="b"/>
            <a:pathLst>
              <a:path w="100280" h="126996" extrusionOk="0">
                <a:moveTo>
                  <a:pt x="96357" y="74864"/>
                </a:moveTo>
                <a:cubicBezTo>
                  <a:pt x="82786" y="68484"/>
                  <a:pt x="69679" y="61157"/>
                  <a:pt x="57134" y="52940"/>
                </a:cubicBezTo>
                <a:cubicBezTo>
                  <a:pt x="68090" y="38401"/>
                  <a:pt x="80061" y="24657"/>
                  <a:pt x="92959" y="11809"/>
                </a:cubicBezTo>
                <a:cubicBezTo>
                  <a:pt x="99865" y="4925"/>
                  <a:pt x="88969" y="-4459"/>
                  <a:pt x="81997" y="2382"/>
                </a:cubicBezTo>
                <a:cubicBezTo>
                  <a:pt x="68721" y="15624"/>
                  <a:pt x="56406" y="29794"/>
                  <a:pt x="45141" y="44784"/>
                </a:cubicBezTo>
                <a:cubicBezTo>
                  <a:pt x="33594" y="36487"/>
                  <a:pt x="22607" y="27435"/>
                  <a:pt x="12255" y="17685"/>
                </a:cubicBezTo>
                <a:cubicBezTo>
                  <a:pt x="5480" y="11305"/>
                  <a:pt x="-4518" y="22793"/>
                  <a:pt x="2257" y="29173"/>
                </a:cubicBezTo>
                <a:cubicBezTo>
                  <a:pt x="12947" y="39230"/>
                  <a:pt x="24293" y="48568"/>
                  <a:pt x="36218" y="57127"/>
                </a:cubicBezTo>
                <a:cubicBezTo>
                  <a:pt x="23171" y="75947"/>
                  <a:pt x="11779" y="95863"/>
                  <a:pt x="2169" y="116652"/>
                </a:cubicBezTo>
                <a:cubicBezTo>
                  <a:pt x="-1953" y="125554"/>
                  <a:pt x="11246" y="131429"/>
                  <a:pt x="15324" y="122703"/>
                </a:cubicBezTo>
                <a:cubicBezTo>
                  <a:pt x="24609" y="102651"/>
                  <a:pt x="35613" y="83439"/>
                  <a:pt x="48211" y="65283"/>
                </a:cubicBezTo>
                <a:cubicBezTo>
                  <a:pt x="61447" y="73978"/>
                  <a:pt x="75279" y="81731"/>
                  <a:pt x="89604" y="88479"/>
                </a:cubicBezTo>
                <a:cubicBezTo>
                  <a:pt x="97936" y="92360"/>
                  <a:pt x="104951" y="78898"/>
                  <a:pt x="96357" y="7486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36723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5"/>
          <p:cNvSpPr/>
          <p:nvPr/>
        </p:nvSpPr>
        <p:spPr>
          <a:xfrm rot="-884877">
            <a:off x="10663059" y="4753112"/>
            <a:ext cx="1217088" cy="1237712"/>
          </a:xfrm>
          <a:custGeom>
            <a:avLst/>
            <a:gdLst/>
            <a:ahLst/>
            <a:cxnLst/>
            <a:rect l="l" t="t" r="r" b="b"/>
            <a:pathLst>
              <a:path w="549996" h="559316" extrusionOk="0">
                <a:moveTo>
                  <a:pt x="536665" y="198722"/>
                </a:moveTo>
                <a:cubicBezTo>
                  <a:pt x="507988" y="55467"/>
                  <a:pt x="324589" y="-49573"/>
                  <a:pt x="179295" y="24291"/>
                </a:cubicBezTo>
                <a:cubicBezTo>
                  <a:pt x="17974" y="106420"/>
                  <a:pt x="-81169" y="375917"/>
                  <a:pt x="88111" y="512244"/>
                </a:cubicBezTo>
                <a:cubicBezTo>
                  <a:pt x="141168" y="554536"/>
                  <a:pt x="210888" y="558504"/>
                  <a:pt x="276092" y="557584"/>
                </a:cubicBezTo>
                <a:cubicBezTo>
                  <a:pt x="484178" y="579947"/>
                  <a:pt x="588999" y="381814"/>
                  <a:pt x="536665" y="19872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5"/>
          <p:cNvSpPr/>
          <p:nvPr/>
        </p:nvSpPr>
        <p:spPr>
          <a:xfrm>
            <a:off x="856701" y="442364"/>
            <a:ext cx="9257791" cy="1237008"/>
          </a:xfrm>
          <a:custGeom>
            <a:avLst/>
            <a:gdLst/>
            <a:ahLst/>
            <a:cxnLst/>
            <a:rect l="l" t="t" r="r" b="b"/>
            <a:pathLst>
              <a:path w="3290684" h="399035" extrusionOk="0">
                <a:moveTo>
                  <a:pt x="3288221" y="146895"/>
                </a:moveTo>
                <a:cubicBezTo>
                  <a:pt x="3288879" y="83708"/>
                  <a:pt x="3268160" y="25739"/>
                  <a:pt x="3196488" y="21201"/>
                </a:cubicBezTo>
                <a:cubicBezTo>
                  <a:pt x="2907830" y="16005"/>
                  <a:pt x="2618711" y="18197"/>
                  <a:pt x="2329921" y="14777"/>
                </a:cubicBezTo>
                <a:cubicBezTo>
                  <a:pt x="1580495" y="9866"/>
                  <a:pt x="931222" y="0"/>
                  <a:pt x="181841" y="0"/>
                </a:cubicBezTo>
                <a:cubicBezTo>
                  <a:pt x="-44245" y="0"/>
                  <a:pt x="4866" y="162044"/>
                  <a:pt x="3813" y="206244"/>
                </a:cubicBezTo>
                <a:cubicBezTo>
                  <a:pt x="-6272" y="347395"/>
                  <a:pt x="64456" y="394927"/>
                  <a:pt x="198174" y="383395"/>
                </a:cubicBezTo>
                <a:lnTo>
                  <a:pt x="1064019" y="387780"/>
                </a:lnTo>
                <a:lnTo>
                  <a:pt x="2795708" y="396549"/>
                </a:lnTo>
                <a:cubicBezTo>
                  <a:pt x="2909277" y="397119"/>
                  <a:pt x="3023284" y="400671"/>
                  <a:pt x="3136832" y="398128"/>
                </a:cubicBezTo>
                <a:cubicBezTo>
                  <a:pt x="3275790" y="400627"/>
                  <a:pt x="3299512" y="257767"/>
                  <a:pt x="3288221" y="14689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5"/>
          <p:cNvSpPr/>
          <p:nvPr/>
        </p:nvSpPr>
        <p:spPr>
          <a:xfrm>
            <a:off x="490926" y="562837"/>
            <a:ext cx="11173145" cy="5736772"/>
          </a:xfrm>
          <a:custGeom>
            <a:avLst/>
            <a:gdLst/>
            <a:ahLst/>
            <a:cxnLst/>
            <a:rect l="l" t="t" r="r" b="b"/>
            <a:pathLst>
              <a:path w="3971497" h="2039137" extrusionOk="0">
                <a:moveTo>
                  <a:pt x="3947725" y="299512"/>
                </a:moveTo>
                <a:cubicBezTo>
                  <a:pt x="3924134" y="113307"/>
                  <a:pt x="3885284" y="33501"/>
                  <a:pt x="3686450" y="8902"/>
                </a:cubicBezTo>
                <a:cubicBezTo>
                  <a:pt x="3601997" y="-3398"/>
                  <a:pt x="3538196" y="330"/>
                  <a:pt x="3453085" y="1250"/>
                </a:cubicBezTo>
                <a:cubicBezTo>
                  <a:pt x="2545650" y="21443"/>
                  <a:pt x="1638390" y="51765"/>
                  <a:pt x="731371" y="878"/>
                </a:cubicBezTo>
                <a:cubicBezTo>
                  <a:pt x="642467" y="-87"/>
                  <a:pt x="553519" y="1250"/>
                  <a:pt x="464769" y="6534"/>
                </a:cubicBezTo>
                <a:cubicBezTo>
                  <a:pt x="385183" y="11292"/>
                  <a:pt x="302374" y="15304"/>
                  <a:pt x="224563" y="33743"/>
                </a:cubicBezTo>
                <a:cubicBezTo>
                  <a:pt x="159908" y="49090"/>
                  <a:pt x="106653" y="83204"/>
                  <a:pt x="86570" y="149329"/>
                </a:cubicBezTo>
                <a:cubicBezTo>
                  <a:pt x="9067" y="671747"/>
                  <a:pt x="-7925" y="1209227"/>
                  <a:pt x="2994" y="1737127"/>
                </a:cubicBezTo>
                <a:cubicBezTo>
                  <a:pt x="7729" y="2035301"/>
                  <a:pt x="225024" y="2012784"/>
                  <a:pt x="454881" y="2012828"/>
                </a:cubicBezTo>
                <a:cubicBezTo>
                  <a:pt x="1452075" y="2021379"/>
                  <a:pt x="2463170" y="2030543"/>
                  <a:pt x="3459136" y="2039138"/>
                </a:cubicBezTo>
                <a:cubicBezTo>
                  <a:pt x="3468432" y="2039138"/>
                  <a:pt x="3468235" y="2024426"/>
                  <a:pt x="3458544" y="2024339"/>
                </a:cubicBezTo>
                <a:cubicBezTo>
                  <a:pt x="2395752" y="2013552"/>
                  <a:pt x="1331030" y="2008487"/>
                  <a:pt x="268237" y="1995157"/>
                </a:cubicBezTo>
                <a:cubicBezTo>
                  <a:pt x="201871" y="1991167"/>
                  <a:pt x="129981" y="1978933"/>
                  <a:pt x="80870" y="1929997"/>
                </a:cubicBezTo>
                <a:cubicBezTo>
                  <a:pt x="27856" y="1877181"/>
                  <a:pt x="19898" y="1797332"/>
                  <a:pt x="17289" y="1726406"/>
                </a:cubicBezTo>
                <a:cubicBezTo>
                  <a:pt x="11150" y="1553355"/>
                  <a:pt x="12904" y="1379647"/>
                  <a:pt x="17289" y="1206596"/>
                </a:cubicBezTo>
                <a:cubicBezTo>
                  <a:pt x="24962" y="897125"/>
                  <a:pt x="46317" y="588368"/>
                  <a:pt x="81352" y="280328"/>
                </a:cubicBezTo>
                <a:cubicBezTo>
                  <a:pt x="89990" y="206026"/>
                  <a:pt x="89333" y="112868"/>
                  <a:pt x="163591" y="71825"/>
                </a:cubicBezTo>
                <a:cubicBezTo>
                  <a:pt x="194285" y="54286"/>
                  <a:pt x="229825" y="46349"/>
                  <a:pt x="264444" y="40978"/>
                </a:cubicBezTo>
                <a:cubicBezTo>
                  <a:pt x="347341" y="28174"/>
                  <a:pt x="431728" y="22408"/>
                  <a:pt x="515502" y="18746"/>
                </a:cubicBezTo>
                <a:cubicBezTo>
                  <a:pt x="692894" y="11029"/>
                  <a:pt x="870483" y="17869"/>
                  <a:pt x="1047743" y="26113"/>
                </a:cubicBezTo>
                <a:cubicBezTo>
                  <a:pt x="1755029" y="63845"/>
                  <a:pt x="2462863" y="37711"/>
                  <a:pt x="3170346" y="20654"/>
                </a:cubicBezTo>
                <a:cubicBezTo>
                  <a:pt x="3346028" y="20478"/>
                  <a:pt x="3500947" y="3289"/>
                  <a:pt x="3675948" y="22605"/>
                </a:cubicBezTo>
                <a:cubicBezTo>
                  <a:pt x="3819576" y="42556"/>
                  <a:pt x="3893001" y="73821"/>
                  <a:pt x="3920034" y="229880"/>
                </a:cubicBezTo>
                <a:cubicBezTo>
                  <a:pt x="4003348" y="663591"/>
                  <a:pt x="3918609" y="1093707"/>
                  <a:pt x="3926392" y="1543489"/>
                </a:cubicBezTo>
                <a:cubicBezTo>
                  <a:pt x="3926568" y="1553092"/>
                  <a:pt x="3940665" y="1547436"/>
                  <a:pt x="3940490" y="1538337"/>
                </a:cubicBezTo>
                <a:cubicBezTo>
                  <a:pt x="3933321" y="1127383"/>
                  <a:pt x="4008215" y="711694"/>
                  <a:pt x="3947725" y="299512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5"/>
          <p:cNvSpPr txBox="1">
            <a:spLocks noGrp="1"/>
          </p:cNvSpPr>
          <p:nvPr>
            <p:ph type="title"/>
          </p:nvPr>
        </p:nvSpPr>
        <p:spPr>
          <a:xfrm>
            <a:off x="1177833" y="911467"/>
            <a:ext cx="8568400" cy="528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5"/>
          <p:cNvSpPr txBox="1">
            <a:spLocks noGrp="1"/>
          </p:cNvSpPr>
          <p:nvPr>
            <p:ph type="body" idx="1"/>
          </p:nvPr>
        </p:nvSpPr>
        <p:spPr>
          <a:xfrm>
            <a:off x="1584233" y="2008467"/>
            <a:ext cx="8568400" cy="378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491054" rtl="0">
              <a:spcBef>
                <a:spcPts val="0"/>
              </a:spcBef>
              <a:spcAft>
                <a:spcPts val="0"/>
              </a:spcAft>
              <a:buSzPts val="2200"/>
              <a:buChar char="✗"/>
              <a:defRPr/>
            </a:lvl1pPr>
            <a:lvl2pPr marL="1219170" lvl="1" indent="-491054" rtl="0">
              <a:spcBef>
                <a:spcPts val="1333"/>
              </a:spcBef>
              <a:spcAft>
                <a:spcPts val="0"/>
              </a:spcAft>
              <a:buSzPts val="2200"/>
              <a:buChar char="✗"/>
              <a:defRPr/>
            </a:lvl2pPr>
            <a:lvl3pPr marL="1828754" lvl="2" indent="-491054" rtl="0">
              <a:spcBef>
                <a:spcPts val="1333"/>
              </a:spcBef>
              <a:spcAft>
                <a:spcPts val="0"/>
              </a:spcAft>
              <a:buSzPts val="2200"/>
              <a:buChar char="■"/>
              <a:defRPr/>
            </a:lvl3pPr>
            <a:lvl4pPr marL="2438339" lvl="3" indent="-491054" rtl="0">
              <a:spcBef>
                <a:spcPts val="1333"/>
              </a:spcBef>
              <a:spcAft>
                <a:spcPts val="0"/>
              </a:spcAft>
              <a:buSzPts val="2200"/>
              <a:buChar char="●"/>
              <a:defRPr/>
            </a:lvl4pPr>
            <a:lvl5pPr marL="3047924" lvl="4" indent="-491054" rtl="0">
              <a:spcBef>
                <a:spcPts val="1333"/>
              </a:spcBef>
              <a:spcAft>
                <a:spcPts val="0"/>
              </a:spcAft>
              <a:buSzPts val="2200"/>
              <a:buChar char="○"/>
              <a:defRPr/>
            </a:lvl5pPr>
            <a:lvl6pPr marL="3657509" lvl="5" indent="-491054" rtl="0">
              <a:spcBef>
                <a:spcPts val="1333"/>
              </a:spcBef>
              <a:spcAft>
                <a:spcPts val="0"/>
              </a:spcAft>
              <a:buSzPts val="2200"/>
              <a:buChar char="■"/>
              <a:defRPr/>
            </a:lvl6pPr>
            <a:lvl7pPr marL="4267093" lvl="6" indent="-491054" rtl="0">
              <a:spcBef>
                <a:spcPts val="1333"/>
              </a:spcBef>
              <a:spcAft>
                <a:spcPts val="0"/>
              </a:spcAft>
              <a:buSzPts val="2200"/>
              <a:buChar char="●"/>
              <a:defRPr/>
            </a:lvl7pPr>
            <a:lvl8pPr marL="4876678" lvl="7" indent="-491054" rtl="0">
              <a:spcBef>
                <a:spcPts val="1333"/>
              </a:spcBef>
              <a:spcAft>
                <a:spcPts val="0"/>
              </a:spcAft>
              <a:buSzPts val="2200"/>
              <a:buChar char="○"/>
              <a:defRPr/>
            </a:lvl8pPr>
            <a:lvl9pPr marL="5486263" lvl="8" indent="-491054" rtl="0">
              <a:spcBef>
                <a:spcPts val="1333"/>
              </a:spcBef>
              <a:spcAft>
                <a:spcPts val="1333"/>
              </a:spcAft>
              <a:buSzPts val="22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sldNum" idx="12"/>
          </p:nvPr>
        </p:nvSpPr>
        <p:spPr>
          <a:xfrm>
            <a:off x="11205833" y="6257835"/>
            <a:ext cx="731600" cy="40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61" name="Google Shape;61;p5"/>
          <p:cNvSpPr/>
          <p:nvPr/>
        </p:nvSpPr>
        <p:spPr>
          <a:xfrm>
            <a:off x="4287149" y="494923"/>
            <a:ext cx="1836055" cy="89211"/>
          </a:xfrm>
          <a:custGeom>
            <a:avLst/>
            <a:gdLst/>
            <a:ahLst/>
            <a:cxnLst/>
            <a:rect l="l" t="t" r="r" b="b"/>
            <a:pathLst>
              <a:path w="652626" h="31710" extrusionOk="0">
                <a:moveTo>
                  <a:pt x="645179" y="13550"/>
                </a:moveTo>
                <a:cubicBezTo>
                  <a:pt x="432971" y="20774"/>
                  <a:pt x="220527" y="16258"/>
                  <a:pt x="8819" y="23"/>
                </a:cubicBezTo>
                <a:cubicBezTo>
                  <a:pt x="-280" y="-657"/>
                  <a:pt x="-3941" y="13989"/>
                  <a:pt x="5662" y="14712"/>
                </a:cubicBezTo>
                <a:cubicBezTo>
                  <a:pt x="218646" y="31045"/>
                  <a:pt x="432371" y="35612"/>
                  <a:pt x="645859" y="28393"/>
                </a:cubicBezTo>
                <a:cubicBezTo>
                  <a:pt x="655067" y="28043"/>
                  <a:pt x="654914" y="13178"/>
                  <a:pt x="645179" y="1355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5"/>
          <p:cNvSpPr/>
          <p:nvPr/>
        </p:nvSpPr>
        <p:spPr>
          <a:xfrm>
            <a:off x="6260340" y="539412"/>
            <a:ext cx="351945" cy="41635"/>
          </a:xfrm>
          <a:custGeom>
            <a:avLst/>
            <a:gdLst/>
            <a:ahLst/>
            <a:cxnLst/>
            <a:rect l="l" t="t" r="r" b="b"/>
            <a:pathLst>
              <a:path w="125099" h="14799" extrusionOk="0">
                <a:moveTo>
                  <a:pt x="117661" y="0"/>
                </a:moveTo>
                <a:lnTo>
                  <a:pt x="6833" y="0"/>
                </a:lnTo>
                <a:cubicBezTo>
                  <a:pt x="-2463" y="0"/>
                  <a:pt x="-2288" y="14799"/>
                  <a:pt x="7446" y="14799"/>
                </a:cubicBezTo>
                <a:lnTo>
                  <a:pt x="118275" y="14799"/>
                </a:lnTo>
                <a:cubicBezTo>
                  <a:pt x="127571" y="14887"/>
                  <a:pt x="127374" y="0"/>
                  <a:pt x="11766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5"/>
          <p:cNvSpPr/>
          <p:nvPr/>
        </p:nvSpPr>
        <p:spPr>
          <a:xfrm>
            <a:off x="11162116" y="529829"/>
            <a:ext cx="387165" cy="308299"/>
          </a:xfrm>
          <a:custGeom>
            <a:avLst/>
            <a:gdLst/>
            <a:ahLst/>
            <a:cxnLst/>
            <a:rect l="l" t="t" r="r" b="b"/>
            <a:pathLst>
              <a:path w="137618" h="109585" extrusionOk="0">
                <a:moveTo>
                  <a:pt x="136999" y="99882"/>
                </a:moveTo>
                <a:cubicBezTo>
                  <a:pt x="113869" y="47085"/>
                  <a:pt x="65635" y="9548"/>
                  <a:pt x="8785" y="104"/>
                </a:cubicBezTo>
                <a:cubicBezTo>
                  <a:pt x="-292" y="-1365"/>
                  <a:pt x="-3910" y="13258"/>
                  <a:pt x="5627" y="14771"/>
                </a:cubicBezTo>
                <a:cubicBezTo>
                  <a:pt x="57435" y="23274"/>
                  <a:pt x="101482" y="57237"/>
                  <a:pt x="122902" y="105166"/>
                </a:cubicBezTo>
                <a:cubicBezTo>
                  <a:pt x="126738" y="113936"/>
                  <a:pt x="140705" y="108323"/>
                  <a:pt x="136999" y="99882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5"/>
          <p:cNvSpPr/>
          <p:nvPr/>
        </p:nvSpPr>
        <p:spPr>
          <a:xfrm>
            <a:off x="326324" y="5459148"/>
            <a:ext cx="995005" cy="1034280"/>
          </a:xfrm>
          <a:custGeom>
            <a:avLst/>
            <a:gdLst/>
            <a:ahLst/>
            <a:cxnLst/>
            <a:rect l="l" t="t" r="r" b="b"/>
            <a:pathLst>
              <a:path w="353675" h="367635" extrusionOk="0">
                <a:moveTo>
                  <a:pt x="349850" y="316408"/>
                </a:moveTo>
                <a:cubicBezTo>
                  <a:pt x="344216" y="307967"/>
                  <a:pt x="337265" y="300140"/>
                  <a:pt x="331061" y="292094"/>
                </a:cubicBezTo>
                <a:cubicBezTo>
                  <a:pt x="325295" y="284639"/>
                  <a:pt x="312907" y="293387"/>
                  <a:pt x="318542" y="300688"/>
                </a:cubicBezTo>
                <a:cubicBezTo>
                  <a:pt x="320142" y="302661"/>
                  <a:pt x="330951" y="317022"/>
                  <a:pt x="332574" y="318447"/>
                </a:cubicBezTo>
                <a:cubicBezTo>
                  <a:pt x="270198" y="313689"/>
                  <a:pt x="197781" y="305292"/>
                  <a:pt x="142554" y="274598"/>
                </a:cubicBezTo>
                <a:cubicBezTo>
                  <a:pt x="87348" y="239760"/>
                  <a:pt x="52202" y="175937"/>
                  <a:pt x="31747" y="115404"/>
                </a:cubicBezTo>
                <a:cubicBezTo>
                  <a:pt x="20542" y="80171"/>
                  <a:pt x="14804" y="43432"/>
                  <a:pt x="14733" y="6461"/>
                </a:cubicBezTo>
                <a:cubicBezTo>
                  <a:pt x="14733" y="-3318"/>
                  <a:pt x="-44" y="-1323"/>
                  <a:pt x="0" y="7930"/>
                </a:cubicBezTo>
                <a:cubicBezTo>
                  <a:pt x="1184" y="107971"/>
                  <a:pt x="41065" y="213209"/>
                  <a:pt x="119862" y="277470"/>
                </a:cubicBezTo>
                <a:cubicBezTo>
                  <a:pt x="177501" y="318403"/>
                  <a:pt x="263467" y="328116"/>
                  <a:pt x="332705" y="333158"/>
                </a:cubicBezTo>
                <a:cubicBezTo>
                  <a:pt x="322510" y="340196"/>
                  <a:pt x="316437" y="346182"/>
                  <a:pt x="307470" y="353702"/>
                </a:cubicBezTo>
                <a:cubicBezTo>
                  <a:pt x="300301" y="359863"/>
                  <a:pt x="307821" y="372250"/>
                  <a:pt x="315275" y="365848"/>
                </a:cubicBezTo>
                <a:lnTo>
                  <a:pt x="340028" y="344647"/>
                </a:lnTo>
                <a:cubicBezTo>
                  <a:pt x="350048" y="337171"/>
                  <a:pt x="359037" y="328927"/>
                  <a:pt x="349850" y="316408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5"/>
          <p:cNvSpPr/>
          <p:nvPr/>
        </p:nvSpPr>
        <p:spPr>
          <a:xfrm>
            <a:off x="11437699" y="3943239"/>
            <a:ext cx="267869" cy="230389"/>
          </a:xfrm>
          <a:custGeom>
            <a:avLst/>
            <a:gdLst/>
            <a:ahLst/>
            <a:cxnLst/>
            <a:rect l="l" t="t" r="r" b="b"/>
            <a:pathLst>
              <a:path w="95214" h="81892" extrusionOk="0">
                <a:moveTo>
                  <a:pt x="92489" y="65480"/>
                </a:moveTo>
                <a:lnTo>
                  <a:pt x="61028" y="43753"/>
                </a:lnTo>
                <a:cubicBezTo>
                  <a:pt x="70521" y="33157"/>
                  <a:pt x="80036" y="22580"/>
                  <a:pt x="89530" y="12028"/>
                </a:cubicBezTo>
                <a:cubicBezTo>
                  <a:pt x="96107" y="4771"/>
                  <a:pt x="85145" y="-4635"/>
                  <a:pt x="78567" y="2600"/>
                </a:cubicBezTo>
                <a:lnTo>
                  <a:pt x="48991" y="35487"/>
                </a:lnTo>
                <a:lnTo>
                  <a:pt x="12684" y="10383"/>
                </a:lnTo>
                <a:cubicBezTo>
                  <a:pt x="5098" y="5144"/>
                  <a:pt x="-4856" y="16610"/>
                  <a:pt x="2687" y="21872"/>
                </a:cubicBezTo>
                <a:lnTo>
                  <a:pt x="38796" y="46844"/>
                </a:lnTo>
                <a:lnTo>
                  <a:pt x="18275" y="69865"/>
                </a:lnTo>
                <a:cubicBezTo>
                  <a:pt x="11697" y="77122"/>
                  <a:pt x="22660" y="86527"/>
                  <a:pt x="29237" y="79292"/>
                </a:cubicBezTo>
                <a:lnTo>
                  <a:pt x="50942" y="55175"/>
                </a:lnTo>
                <a:lnTo>
                  <a:pt x="82601" y="77100"/>
                </a:lnTo>
                <a:cubicBezTo>
                  <a:pt x="90078" y="82296"/>
                  <a:pt x="100119" y="70829"/>
                  <a:pt x="92489" y="6548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5"/>
          <p:cNvSpPr/>
          <p:nvPr/>
        </p:nvSpPr>
        <p:spPr>
          <a:xfrm>
            <a:off x="6471862" y="6143069"/>
            <a:ext cx="1135532" cy="206881"/>
          </a:xfrm>
          <a:custGeom>
            <a:avLst/>
            <a:gdLst/>
            <a:ahLst/>
            <a:cxnLst/>
            <a:rect l="l" t="t" r="r" b="b"/>
            <a:pathLst>
              <a:path w="403625" h="73536" extrusionOk="0">
                <a:moveTo>
                  <a:pt x="402034" y="57995"/>
                </a:moveTo>
                <a:cubicBezTo>
                  <a:pt x="349920" y="-4643"/>
                  <a:pt x="347223" y="-12273"/>
                  <a:pt x="293815" y="54948"/>
                </a:cubicBezTo>
                <a:cubicBezTo>
                  <a:pt x="244682" y="-17404"/>
                  <a:pt x="251829" y="2986"/>
                  <a:pt x="191361" y="49225"/>
                </a:cubicBezTo>
                <a:cubicBezTo>
                  <a:pt x="145320" y="-15189"/>
                  <a:pt x="150911" y="-15343"/>
                  <a:pt x="96669" y="42648"/>
                </a:cubicBezTo>
                <a:cubicBezTo>
                  <a:pt x="86321" y="25893"/>
                  <a:pt x="71785" y="12113"/>
                  <a:pt x="54508" y="2657"/>
                </a:cubicBezTo>
                <a:cubicBezTo>
                  <a:pt x="43897" y="-1442"/>
                  <a:pt x="13290" y="41442"/>
                  <a:pt x="2152" y="49554"/>
                </a:cubicBezTo>
                <a:cubicBezTo>
                  <a:pt x="-4644" y="56548"/>
                  <a:pt x="6230" y="65932"/>
                  <a:pt x="12983" y="58982"/>
                </a:cubicBezTo>
                <a:lnTo>
                  <a:pt x="52009" y="18838"/>
                </a:lnTo>
                <a:cubicBezTo>
                  <a:pt x="82462" y="34426"/>
                  <a:pt x="86825" y="72531"/>
                  <a:pt x="100243" y="59552"/>
                </a:cubicBezTo>
                <a:lnTo>
                  <a:pt x="120852" y="38307"/>
                </a:lnTo>
                <a:cubicBezTo>
                  <a:pt x="130455" y="27871"/>
                  <a:pt x="145298" y="3447"/>
                  <a:pt x="155800" y="26621"/>
                </a:cubicBezTo>
                <a:cubicBezTo>
                  <a:pt x="197105" y="84085"/>
                  <a:pt x="181473" y="72663"/>
                  <a:pt x="233785" y="33330"/>
                </a:cubicBezTo>
                <a:cubicBezTo>
                  <a:pt x="249659" y="14036"/>
                  <a:pt x="257223" y="29405"/>
                  <a:pt x="267264" y="44731"/>
                </a:cubicBezTo>
                <a:lnTo>
                  <a:pt x="286843" y="71040"/>
                </a:lnTo>
                <a:cubicBezTo>
                  <a:pt x="300195" y="86058"/>
                  <a:pt x="326855" y="28594"/>
                  <a:pt x="341106" y="23990"/>
                </a:cubicBezTo>
                <a:cubicBezTo>
                  <a:pt x="357462" y="17522"/>
                  <a:pt x="377238" y="56614"/>
                  <a:pt x="389493" y="66611"/>
                </a:cubicBezTo>
                <a:cubicBezTo>
                  <a:pt x="395632" y="73671"/>
                  <a:pt x="408020" y="64945"/>
                  <a:pt x="402034" y="57995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5"/>
          <p:cNvSpPr/>
          <p:nvPr/>
        </p:nvSpPr>
        <p:spPr>
          <a:xfrm>
            <a:off x="11368405" y="463034"/>
            <a:ext cx="176571" cy="121657"/>
          </a:xfrm>
          <a:custGeom>
            <a:avLst/>
            <a:gdLst/>
            <a:ahLst/>
            <a:cxnLst/>
            <a:rect l="l" t="t" r="r" b="b"/>
            <a:pathLst>
              <a:path w="62762" h="43243" extrusionOk="0">
                <a:moveTo>
                  <a:pt x="60351" y="30032"/>
                </a:moveTo>
                <a:cubicBezTo>
                  <a:pt x="45705" y="17367"/>
                  <a:pt x="28955" y="7372"/>
                  <a:pt x="10845" y="500"/>
                </a:cubicBezTo>
                <a:cubicBezTo>
                  <a:pt x="2273" y="-2745"/>
                  <a:pt x="-4765" y="10739"/>
                  <a:pt x="4092" y="14093"/>
                </a:cubicBezTo>
                <a:cubicBezTo>
                  <a:pt x="20996" y="20446"/>
                  <a:pt x="36672" y="29731"/>
                  <a:pt x="50353" y="41521"/>
                </a:cubicBezTo>
                <a:cubicBezTo>
                  <a:pt x="57413" y="47594"/>
                  <a:pt x="67410" y="36127"/>
                  <a:pt x="60351" y="30032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52270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/>
          <p:nvPr/>
        </p:nvSpPr>
        <p:spPr>
          <a:xfrm rot="-898861">
            <a:off x="986397" y="578171"/>
            <a:ext cx="1949100" cy="2141211"/>
          </a:xfrm>
          <a:custGeom>
            <a:avLst/>
            <a:gdLst/>
            <a:ahLst/>
            <a:cxnLst/>
            <a:rect l="l" t="t" r="r" b="b"/>
            <a:pathLst>
              <a:path w="462239" h="507799" extrusionOk="0">
                <a:moveTo>
                  <a:pt x="459973" y="179541"/>
                </a:moveTo>
                <a:cubicBezTo>
                  <a:pt x="458636" y="122779"/>
                  <a:pt x="461727" y="55887"/>
                  <a:pt x="399242" y="30652"/>
                </a:cubicBezTo>
                <a:cubicBezTo>
                  <a:pt x="293347" y="-13921"/>
                  <a:pt x="170306" y="-1205"/>
                  <a:pt x="59171" y="14844"/>
                </a:cubicBezTo>
                <a:cubicBezTo>
                  <a:pt x="33585" y="19514"/>
                  <a:pt x="9512" y="39816"/>
                  <a:pt x="8569" y="67090"/>
                </a:cubicBezTo>
                <a:cubicBezTo>
                  <a:pt x="-7195" y="174126"/>
                  <a:pt x="2605" y="285590"/>
                  <a:pt x="7933" y="393766"/>
                </a:cubicBezTo>
                <a:cubicBezTo>
                  <a:pt x="10235" y="423781"/>
                  <a:pt x="16703" y="454453"/>
                  <a:pt x="42377" y="473550"/>
                </a:cubicBezTo>
                <a:cubicBezTo>
                  <a:pt x="111527" y="513693"/>
                  <a:pt x="199071" y="505691"/>
                  <a:pt x="276684" y="507664"/>
                </a:cubicBezTo>
                <a:cubicBezTo>
                  <a:pt x="477513" y="513540"/>
                  <a:pt x="465279" y="327137"/>
                  <a:pt x="459973" y="17954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3"/>
          <p:cNvSpPr txBox="1">
            <a:spLocks noGrp="1"/>
          </p:cNvSpPr>
          <p:nvPr>
            <p:ph type="ctrTitle"/>
          </p:nvPr>
        </p:nvSpPr>
        <p:spPr>
          <a:xfrm>
            <a:off x="2364667" y="2640033"/>
            <a:ext cx="7462800" cy="894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00"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ubTitle" idx="1"/>
          </p:nvPr>
        </p:nvSpPr>
        <p:spPr>
          <a:xfrm>
            <a:off x="2364667" y="3552568"/>
            <a:ext cx="7462800" cy="515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"/>
              <a:buNone/>
              <a:defRPr>
                <a:solidFill>
                  <a:schemeClr val="accent2"/>
                </a:solidFill>
              </a:defRPr>
            </a:lvl1pPr>
            <a:lvl2pPr lvl="1" algn="ctr" rtl="0">
              <a:spcBef>
                <a:spcPts val="1333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4000">
                <a:solidFill>
                  <a:schemeClr val="accent2"/>
                </a:solidFill>
              </a:defRPr>
            </a:lvl2pPr>
            <a:lvl3pPr lvl="2" algn="ctr" rtl="0">
              <a:spcBef>
                <a:spcPts val="1333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4000">
                <a:solidFill>
                  <a:schemeClr val="accent2"/>
                </a:solidFill>
              </a:defRPr>
            </a:lvl3pPr>
            <a:lvl4pPr lvl="3" algn="ctr" rtl="0">
              <a:spcBef>
                <a:spcPts val="1333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4000">
                <a:solidFill>
                  <a:schemeClr val="accent2"/>
                </a:solidFill>
              </a:defRPr>
            </a:lvl4pPr>
            <a:lvl5pPr lvl="4" algn="ctr" rtl="0">
              <a:spcBef>
                <a:spcPts val="1333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4000">
                <a:solidFill>
                  <a:schemeClr val="accent2"/>
                </a:solidFill>
              </a:defRPr>
            </a:lvl5pPr>
            <a:lvl6pPr lvl="5" algn="ctr" rtl="0">
              <a:spcBef>
                <a:spcPts val="1333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4000">
                <a:solidFill>
                  <a:schemeClr val="accent2"/>
                </a:solidFill>
              </a:defRPr>
            </a:lvl6pPr>
            <a:lvl7pPr lvl="6" algn="ctr" rtl="0">
              <a:spcBef>
                <a:spcPts val="1333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4000">
                <a:solidFill>
                  <a:schemeClr val="accent2"/>
                </a:solidFill>
              </a:defRPr>
            </a:lvl7pPr>
            <a:lvl8pPr lvl="7" algn="ctr" rtl="0">
              <a:spcBef>
                <a:spcPts val="1333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4000">
                <a:solidFill>
                  <a:schemeClr val="accent2"/>
                </a:solidFill>
              </a:defRPr>
            </a:lvl8pPr>
            <a:lvl9pPr lvl="8" algn="ctr" rtl="0">
              <a:spcBef>
                <a:spcPts val="1333"/>
              </a:spcBef>
              <a:spcAft>
                <a:spcPts val="1333"/>
              </a:spcAft>
              <a:buClr>
                <a:schemeClr val="accent2"/>
              </a:buClr>
              <a:buSzPts val="3000"/>
              <a:buNone/>
              <a:defRPr sz="40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3"/>
          <p:cNvSpPr/>
          <p:nvPr/>
        </p:nvSpPr>
        <p:spPr>
          <a:xfrm>
            <a:off x="1059009" y="746737"/>
            <a:ext cx="9865569" cy="5214308"/>
          </a:xfrm>
          <a:custGeom>
            <a:avLst/>
            <a:gdLst/>
            <a:ahLst/>
            <a:cxnLst/>
            <a:rect l="l" t="t" r="r" b="b"/>
            <a:pathLst>
              <a:path w="3506719" h="1853427" extrusionOk="0">
                <a:moveTo>
                  <a:pt x="3499305" y="1166353"/>
                </a:moveTo>
                <a:cubicBezTo>
                  <a:pt x="3487751" y="941889"/>
                  <a:pt x="3482379" y="741016"/>
                  <a:pt x="3468150" y="516750"/>
                </a:cubicBezTo>
                <a:cubicBezTo>
                  <a:pt x="3459578" y="392635"/>
                  <a:pt x="3434540" y="262425"/>
                  <a:pt x="3343926" y="170342"/>
                </a:cubicBezTo>
                <a:cubicBezTo>
                  <a:pt x="3249760" y="74400"/>
                  <a:pt x="3105299" y="78500"/>
                  <a:pt x="2981184" y="57847"/>
                </a:cubicBezTo>
                <a:cubicBezTo>
                  <a:pt x="2181223" y="-47983"/>
                  <a:pt x="1370738" y="7114"/>
                  <a:pt x="571983" y="97465"/>
                </a:cubicBezTo>
                <a:cubicBezTo>
                  <a:pt x="583142" y="79706"/>
                  <a:pt x="597415" y="64118"/>
                  <a:pt x="614122" y="51423"/>
                </a:cubicBezTo>
                <a:cubicBezTo>
                  <a:pt x="621729" y="45657"/>
                  <a:pt x="614122" y="33314"/>
                  <a:pt x="606317" y="39277"/>
                </a:cubicBezTo>
                <a:cubicBezTo>
                  <a:pt x="584019" y="56115"/>
                  <a:pt x="565669" y="77601"/>
                  <a:pt x="552470" y="102223"/>
                </a:cubicBezTo>
                <a:cubicBezTo>
                  <a:pt x="551023" y="104503"/>
                  <a:pt x="551176" y="107419"/>
                  <a:pt x="552843" y="109545"/>
                </a:cubicBezTo>
                <a:cubicBezTo>
                  <a:pt x="552996" y="111124"/>
                  <a:pt x="553654" y="112615"/>
                  <a:pt x="554728" y="113799"/>
                </a:cubicBezTo>
                <a:cubicBezTo>
                  <a:pt x="574416" y="135921"/>
                  <a:pt x="597985" y="154271"/>
                  <a:pt x="624273" y="167908"/>
                </a:cubicBezTo>
                <a:cubicBezTo>
                  <a:pt x="632429" y="172162"/>
                  <a:pt x="639401" y="158700"/>
                  <a:pt x="631025" y="154315"/>
                </a:cubicBezTo>
                <a:cubicBezTo>
                  <a:pt x="609956" y="143265"/>
                  <a:pt x="590728" y="129014"/>
                  <a:pt x="574021" y="112067"/>
                </a:cubicBezTo>
                <a:cubicBezTo>
                  <a:pt x="1426426" y="15774"/>
                  <a:pt x="2294047" y="-40901"/>
                  <a:pt x="3145004" y="97048"/>
                </a:cubicBezTo>
                <a:cubicBezTo>
                  <a:pt x="3209331" y="107550"/>
                  <a:pt x="3269536" y="123884"/>
                  <a:pt x="3319414" y="167886"/>
                </a:cubicBezTo>
                <a:cubicBezTo>
                  <a:pt x="3474552" y="310265"/>
                  <a:pt x="3450632" y="540604"/>
                  <a:pt x="3463897" y="732531"/>
                </a:cubicBezTo>
                <a:cubicBezTo>
                  <a:pt x="3470474" y="878856"/>
                  <a:pt x="3477052" y="1001085"/>
                  <a:pt x="3483783" y="1147410"/>
                </a:cubicBezTo>
                <a:cubicBezTo>
                  <a:pt x="3501191" y="1385138"/>
                  <a:pt x="3525965" y="1744218"/>
                  <a:pt x="3230532" y="1813916"/>
                </a:cubicBezTo>
                <a:cubicBezTo>
                  <a:pt x="3161470" y="1826939"/>
                  <a:pt x="3088899" y="1823212"/>
                  <a:pt x="3018938" y="1824396"/>
                </a:cubicBezTo>
                <a:cubicBezTo>
                  <a:pt x="2066294" y="1838384"/>
                  <a:pt x="1110998" y="1858664"/>
                  <a:pt x="159779" y="1795412"/>
                </a:cubicBezTo>
                <a:cubicBezTo>
                  <a:pt x="96198" y="1786642"/>
                  <a:pt x="52897" y="1750883"/>
                  <a:pt x="37988" y="1686381"/>
                </a:cubicBezTo>
                <a:cubicBezTo>
                  <a:pt x="23014" y="1627185"/>
                  <a:pt x="28429" y="1563604"/>
                  <a:pt x="29218" y="1503201"/>
                </a:cubicBezTo>
                <a:cubicBezTo>
                  <a:pt x="32288" y="1285666"/>
                  <a:pt x="37769" y="1068196"/>
                  <a:pt x="45640" y="850771"/>
                </a:cubicBezTo>
                <a:cubicBezTo>
                  <a:pt x="67279" y="849039"/>
                  <a:pt x="84052" y="831170"/>
                  <a:pt x="84403" y="809465"/>
                </a:cubicBezTo>
                <a:cubicBezTo>
                  <a:pt x="84775" y="785085"/>
                  <a:pt x="61119" y="766449"/>
                  <a:pt x="37528" y="771382"/>
                </a:cubicBezTo>
                <a:cubicBezTo>
                  <a:pt x="-10202" y="773070"/>
                  <a:pt x="-12460" y="837024"/>
                  <a:pt x="31082" y="849280"/>
                </a:cubicBezTo>
                <a:cubicBezTo>
                  <a:pt x="22860" y="1075914"/>
                  <a:pt x="17248" y="1302614"/>
                  <a:pt x="14222" y="1529401"/>
                </a:cubicBezTo>
                <a:cubicBezTo>
                  <a:pt x="6724" y="1697563"/>
                  <a:pt x="25184" y="1816372"/>
                  <a:pt x="222900" y="1815955"/>
                </a:cubicBezTo>
                <a:cubicBezTo>
                  <a:pt x="1165853" y="1869451"/>
                  <a:pt x="2110823" y="1854630"/>
                  <a:pt x="3054653" y="1838559"/>
                </a:cubicBezTo>
                <a:cubicBezTo>
                  <a:pt x="3124352" y="1837376"/>
                  <a:pt x="3196834" y="1840752"/>
                  <a:pt x="3264427" y="1820822"/>
                </a:cubicBezTo>
                <a:cubicBezTo>
                  <a:pt x="3445173" y="1765222"/>
                  <a:pt x="3508426" y="1558539"/>
                  <a:pt x="3506606" y="1387089"/>
                </a:cubicBezTo>
                <a:cubicBezTo>
                  <a:pt x="3507527" y="1313642"/>
                  <a:pt x="3502637" y="1239910"/>
                  <a:pt x="3499305" y="1166353"/>
                </a:cubicBezTo>
                <a:close/>
                <a:moveTo>
                  <a:pt x="14683" y="811175"/>
                </a:moveTo>
                <a:cubicBezTo>
                  <a:pt x="12863" y="794424"/>
                  <a:pt x="28933" y="781270"/>
                  <a:pt x="44807" y="788066"/>
                </a:cubicBezTo>
                <a:cubicBezTo>
                  <a:pt x="47241" y="789162"/>
                  <a:pt x="50112" y="788768"/>
                  <a:pt x="52152" y="787036"/>
                </a:cubicBezTo>
                <a:cubicBezTo>
                  <a:pt x="78987" y="795301"/>
                  <a:pt x="73002" y="833713"/>
                  <a:pt x="45815" y="836191"/>
                </a:cubicBezTo>
                <a:cubicBezTo>
                  <a:pt x="30424" y="837594"/>
                  <a:pt x="16656" y="826588"/>
                  <a:pt x="14683" y="81124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3"/>
          <p:cNvSpPr/>
          <p:nvPr/>
        </p:nvSpPr>
        <p:spPr>
          <a:xfrm rot="4673461">
            <a:off x="10062169" y="4833925"/>
            <a:ext cx="1085385" cy="1362939"/>
          </a:xfrm>
          <a:custGeom>
            <a:avLst/>
            <a:gdLst/>
            <a:ahLst/>
            <a:cxnLst/>
            <a:rect l="l" t="t" r="r" b="b"/>
            <a:pathLst>
              <a:path w="385904" h="484587" extrusionOk="0">
                <a:moveTo>
                  <a:pt x="316148" y="219239"/>
                </a:moveTo>
                <a:cubicBezTo>
                  <a:pt x="261491" y="116194"/>
                  <a:pt x="157744" y="32311"/>
                  <a:pt x="38101" y="26786"/>
                </a:cubicBezTo>
                <a:cubicBezTo>
                  <a:pt x="47463" y="22510"/>
                  <a:pt x="56935" y="18432"/>
                  <a:pt x="66471" y="14530"/>
                </a:cubicBezTo>
                <a:cubicBezTo>
                  <a:pt x="75241" y="10978"/>
                  <a:pt x="71273" y="-3010"/>
                  <a:pt x="62086" y="586"/>
                </a:cubicBezTo>
                <a:cubicBezTo>
                  <a:pt x="42552" y="8566"/>
                  <a:pt x="23390" y="17336"/>
                  <a:pt x="4578" y="26895"/>
                </a:cubicBezTo>
                <a:cubicBezTo>
                  <a:pt x="-2854" y="30645"/>
                  <a:pt x="-508" y="42440"/>
                  <a:pt x="6398" y="41585"/>
                </a:cubicBezTo>
                <a:cubicBezTo>
                  <a:pt x="7473" y="41870"/>
                  <a:pt x="8591" y="41957"/>
                  <a:pt x="9709" y="41826"/>
                </a:cubicBezTo>
                <a:cubicBezTo>
                  <a:pt x="22162" y="48710"/>
                  <a:pt x="33190" y="57875"/>
                  <a:pt x="42267" y="68837"/>
                </a:cubicBezTo>
                <a:cubicBezTo>
                  <a:pt x="48231" y="76094"/>
                  <a:pt x="60618" y="67368"/>
                  <a:pt x="54786" y="60265"/>
                </a:cubicBezTo>
                <a:cubicBezTo>
                  <a:pt x="49217" y="53468"/>
                  <a:pt x="42990" y="47241"/>
                  <a:pt x="36216" y="41650"/>
                </a:cubicBezTo>
                <a:cubicBezTo>
                  <a:pt x="257544" y="58730"/>
                  <a:pt x="357411" y="281133"/>
                  <a:pt x="371135" y="478147"/>
                </a:cubicBezTo>
                <a:cubicBezTo>
                  <a:pt x="372034" y="487859"/>
                  <a:pt x="386723" y="485952"/>
                  <a:pt x="385869" y="476678"/>
                </a:cubicBezTo>
                <a:cubicBezTo>
                  <a:pt x="377756" y="387730"/>
                  <a:pt x="358704" y="298409"/>
                  <a:pt x="316148" y="21923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3"/>
          <p:cNvSpPr/>
          <p:nvPr/>
        </p:nvSpPr>
        <p:spPr>
          <a:xfrm rot="4673461">
            <a:off x="10662533" y="5726429"/>
            <a:ext cx="247560" cy="447641"/>
          </a:xfrm>
          <a:custGeom>
            <a:avLst/>
            <a:gdLst/>
            <a:ahLst/>
            <a:cxnLst/>
            <a:rect l="l" t="t" r="r" b="b"/>
            <a:pathLst>
              <a:path w="88019" h="159157" extrusionOk="0">
                <a:moveTo>
                  <a:pt x="87774" y="149186"/>
                </a:moveTo>
                <a:cubicBezTo>
                  <a:pt x="74290" y="95537"/>
                  <a:pt x="49098" y="45526"/>
                  <a:pt x="14041" y="2730"/>
                </a:cubicBezTo>
                <a:cubicBezTo>
                  <a:pt x="8078" y="-4527"/>
                  <a:pt x="-4309" y="4199"/>
                  <a:pt x="1522" y="11302"/>
                </a:cubicBezTo>
                <a:cubicBezTo>
                  <a:pt x="35835" y="53069"/>
                  <a:pt x="60478" y="101916"/>
                  <a:pt x="73676" y="154338"/>
                </a:cubicBezTo>
                <a:cubicBezTo>
                  <a:pt x="76044" y="163678"/>
                  <a:pt x="90032" y="158065"/>
                  <a:pt x="87774" y="14918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3"/>
          <p:cNvSpPr/>
          <p:nvPr/>
        </p:nvSpPr>
        <p:spPr>
          <a:xfrm rot="-5167633">
            <a:off x="450936" y="4656294"/>
            <a:ext cx="1108065" cy="128181"/>
          </a:xfrm>
          <a:custGeom>
            <a:avLst/>
            <a:gdLst/>
            <a:ahLst/>
            <a:cxnLst/>
            <a:rect l="l" t="t" r="r" b="b"/>
            <a:pathLst>
              <a:path w="393896" h="45566" extrusionOk="0">
                <a:moveTo>
                  <a:pt x="386461" y="1"/>
                </a:moveTo>
                <a:cubicBezTo>
                  <a:pt x="259364" y="2172"/>
                  <a:pt x="132531" y="12432"/>
                  <a:pt x="6750" y="30696"/>
                </a:cubicBezTo>
                <a:cubicBezTo>
                  <a:pt x="-2393" y="32011"/>
                  <a:pt x="-2305" y="46876"/>
                  <a:pt x="7364" y="45473"/>
                </a:cubicBezTo>
                <a:cubicBezTo>
                  <a:pt x="133145" y="27210"/>
                  <a:pt x="259978" y="16949"/>
                  <a:pt x="387053" y="14778"/>
                </a:cubicBezTo>
                <a:cubicBezTo>
                  <a:pt x="396349" y="14647"/>
                  <a:pt x="396196" y="-152"/>
                  <a:pt x="38646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3"/>
          <p:cNvSpPr/>
          <p:nvPr/>
        </p:nvSpPr>
        <p:spPr>
          <a:xfrm rot="-5167633">
            <a:off x="818716" y="3831037"/>
            <a:ext cx="371120" cy="57460"/>
          </a:xfrm>
          <a:custGeom>
            <a:avLst/>
            <a:gdLst/>
            <a:ahLst/>
            <a:cxnLst/>
            <a:rect l="l" t="t" r="r" b="b"/>
            <a:pathLst>
              <a:path w="131926" h="20426" extrusionOk="0">
                <a:moveTo>
                  <a:pt x="124504" y="198"/>
                </a:moveTo>
                <a:cubicBezTo>
                  <a:pt x="85193" y="-635"/>
                  <a:pt x="45860" y="1163"/>
                  <a:pt x="6791" y="5570"/>
                </a:cubicBezTo>
                <a:cubicBezTo>
                  <a:pt x="-2417" y="6622"/>
                  <a:pt x="-2308" y="21465"/>
                  <a:pt x="7405" y="20369"/>
                </a:cubicBezTo>
                <a:cubicBezTo>
                  <a:pt x="46474" y="15962"/>
                  <a:pt x="85807" y="14164"/>
                  <a:pt x="125118" y="14997"/>
                </a:cubicBezTo>
                <a:cubicBezTo>
                  <a:pt x="134392" y="15194"/>
                  <a:pt x="134195" y="417"/>
                  <a:pt x="124504" y="198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3"/>
          <p:cNvSpPr/>
          <p:nvPr/>
        </p:nvSpPr>
        <p:spPr>
          <a:xfrm>
            <a:off x="7016333" y="616327"/>
            <a:ext cx="908065" cy="285776"/>
          </a:xfrm>
          <a:custGeom>
            <a:avLst/>
            <a:gdLst/>
            <a:ahLst/>
            <a:cxnLst/>
            <a:rect l="l" t="t" r="r" b="b"/>
            <a:pathLst>
              <a:path w="322772" h="101579" extrusionOk="0">
                <a:moveTo>
                  <a:pt x="308867" y="12831"/>
                </a:moveTo>
                <a:cubicBezTo>
                  <a:pt x="298146" y="35457"/>
                  <a:pt x="274994" y="116227"/>
                  <a:pt x="241691" y="74877"/>
                </a:cubicBezTo>
                <a:cubicBezTo>
                  <a:pt x="226606" y="51615"/>
                  <a:pt x="229566" y="5595"/>
                  <a:pt x="194224" y="334"/>
                </a:cubicBezTo>
                <a:cubicBezTo>
                  <a:pt x="178877" y="-1990"/>
                  <a:pt x="165349" y="8161"/>
                  <a:pt x="157325" y="20460"/>
                </a:cubicBezTo>
                <a:cubicBezTo>
                  <a:pt x="146363" y="37211"/>
                  <a:pt x="147130" y="60538"/>
                  <a:pt x="133361" y="75425"/>
                </a:cubicBezTo>
                <a:cubicBezTo>
                  <a:pt x="125907" y="83493"/>
                  <a:pt x="113761" y="87221"/>
                  <a:pt x="105692" y="77925"/>
                </a:cubicBezTo>
                <a:cubicBezTo>
                  <a:pt x="91836" y="58697"/>
                  <a:pt x="101308" y="30480"/>
                  <a:pt x="85040" y="12019"/>
                </a:cubicBezTo>
                <a:cubicBezTo>
                  <a:pt x="56538" y="-22380"/>
                  <a:pt x="11110" y="29318"/>
                  <a:pt x="630" y="55386"/>
                </a:cubicBezTo>
                <a:cubicBezTo>
                  <a:pt x="-3009" y="64441"/>
                  <a:pt x="10145" y="70339"/>
                  <a:pt x="13785" y="61415"/>
                </a:cubicBezTo>
                <a:cubicBezTo>
                  <a:pt x="27992" y="24319"/>
                  <a:pt x="78221" y="-12668"/>
                  <a:pt x="82496" y="51571"/>
                </a:cubicBezTo>
                <a:cubicBezTo>
                  <a:pt x="84097" y="65734"/>
                  <a:pt x="86640" y="82003"/>
                  <a:pt x="98129" y="91803"/>
                </a:cubicBezTo>
                <a:cubicBezTo>
                  <a:pt x="110954" y="102765"/>
                  <a:pt x="128560" y="98863"/>
                  <a:pt x="140355" y="88558"/>
                </a:cubicBezTo>
                <a:cubicBezTo>
                  <a:pt x="155703" y="75184"/>
                  <a:pt x="157632" y="55079"/>
                  <a:pt x="164867" y="37255"/>
                </a:cubicBezTo>
                <a:cubicBezTo>
                  <a:pt x="172102" y="19430"/>
                  <a:pt x="191308" y="5464"/>
                  <a:pt x="205690" y="25086"/>
                </a:cubicBezTo>
                <a:cubicBezTo>
                  <a:pt x="222397" y="47844"/>
                  <a:pt x="217508" y="92066"/>
                  <a:pt x="250965" y="100880"/>
                </a:cubicBezTo>
                <a:cubicBezTo>
                  <a:pt x="294375" y="108729"/>
                  <a:pt x="307464" y="48633"/>
                  <a:pt x="322022" y="18904"/>
                </a:cubicBezTo>
                <a:cubicBezTo>
                  <a:pt x="326034" y="9915"/>
                  <a:pt x="312836" y="4039"/>
                  <a:pt x="308867" y="1283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3"/>
          <p:cNvSpPr/>
          <p:nvPr/>
        </p:nvSpPr>
        <p:spPr>
          <a:xfrm>
            <a:off x="3772882" y="6015481"/>
            <a:ext cx="1836055" cy="89211"/>
          </a:xfrm>
          <a:custGeom>
            <a:avLst/>
            <a:gdLst/>
            <a:ahLst/>
            <a:cxnLst/>
            <a:rect l="l" t="t" r="r" b="b"/>
            <a:pathLst>
              <a:path w="652626" h="31710" extrusionOk="0">
                <a:moveTo>
                  <a:pt x="645179" y="13550"/>
                </a:moveTo>
                <a:cubicBezTo>
                  <a:pt x="432971" y="20774"/>
                  <a:pt x="220527" y="16258"/>
                  <a:pt x="8819" y="23"/>
                </a:cubicBezTo>
                <a:cubicBezTo>
                  <a:pt x="-280" y="-657"/>
                  <a:pt x="-3941" y="13989"/>
                  <a:pt x="5662" y="14712"/>
                </a:cubicBezTo>
                <a:cubicBezTo>
                  <a:pt x="218646" y="31045"/>
                  <a:pt x="432371" y="35612"/>
                  <a:pt x="645859" y="28393"/>
                </a:cubicBezTo>
                <a:cubicBezTo>
                  <a:pt x="655067" y="28043"/>
                  <a:pt x="654914" y="13178"/>
                  <a:pt x="645179" y="1355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3"/>
          <p:cNvSpPr/>
          <p:nvPr/>
        </p:nvSpPr>
        <p:spPr>
          <a:xfrm>
            <a:off x="5746073" y="6059972"/>
            <a:ext cx="351945" cy="41635"/>
          </a:xfrm>
          <a:custGeom>
            <a:avLst/>
            <a:gdLst/>
            <a:ahLst/>
            <a:cxnLst/>
            <a:rect l="l" t="t" r="r" b="b"/>
            <a:pathLst>
              <a:path w="125099" h="14799" extrusionOk="0">
                <a:moveTo>
                  <a:pt x="117661" y="0"/>
                </a:moveTo>
                <a:lnTo>
                  <a:pt x="6833" y="0"/>
                </a:lnTo>
                <a:cubicBezTo>
                  <a:pt x="-2463" y="0"/>
                  <a:pt x="-2288" y="14799"/>
                  <a:pt x="7446" y="14799"/>
                </a:cubicBezTo>
                <a:lnTo>
                  <a:pt x="118275" y="14799"/>
                </a:lnTo>
                <a:cubicBezTo>
                  <a:pt x="127571" y="14887"/>
                  <a:pt x="127374" y="0"/>
                  <a:pt x="11766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3"/>
          <p:cNvSpPr/>
          <p:nvPr/>
        </p:nvSpPr>
        <p:spPr>
          <a:xfrm>
            <a:off x="10280983" y="889496"/>
            <a:ext cx="387165" cy="308299"/>
          </a:xfrm>
          <a:custGeom>
            <a:avLst/>
            <a:gdLst/>
            <a:ahLst/>
            <a:cxnLst/>
            <a:rect l="l" t="t" r="r" b="b"/>
            <a:pathLst>
              <a:path w="137618" h="109585" extrusionOk="0">
                <a:moveTo>
                  <a:pt x="136999" y="99882"/>
                </a:moveTo>
                <a:cubicBezTo>
                  <a:pt x="113869" y="47085"/>
                  <a:pt x="65635" y="9548"/>
                  <a:pt x="8785" y="104"/>
                </a:cubicBezTo>
                <a:cubicBezTo>
                  <a:pt x="-292" y="-1365"/>
                  <a:pt x="-3910" y="13258"/>
                  <a:pt x="5627" y="14771"/>
                </a:cubicBezTo>
                <a:cubicBezTo>
                  <a:pt x="57435" y="23274"/>
                  <a:pt x="101482" y="57237"/>
                  <a:pt x="122902" y="105166"/>
                </a:cubicBezTo>
                <a:cubicBezTo>
                  <a:pt x="126738" y="113936"/>
                  <a:pt x="140705" y="108323"/>
                  <a:pt x="136999" y="99882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3"/>
          <p:cNvSpPr/>
          <p:nvPr/>
        </p:nvSpPr>
        <p:spPr>
          <a:xfrm>
            <a:off x="10487272" y="822701"/>
            <a:ext cx="176571" cy="121657"/>
          </a:xfrm>
          <a:custGeom>
            <a:avLst/>
            <a:gdLst/>
            <a:ahLst/>
            <a:cxnLst/>
            <a:rect l="l" t="t" r="r" b="b"/>
            <a:pathLst>
              <a:path w="62762" h="43243" extrusionOk="0">
                <a:moveTo>
                  <a:pt x="60351" y="30032"/>
                </a:moveTo>
                <a:cubicBezTo>
                  <a:pt x="45705" y="17367"/>
                  <a:pt x="28955" y="7372"/>
                  <a:pt x="10845" y="500"/>
                </a:cubicBezTo>
                <a:cubicBezTo>
                  <a:pt x="2273" y="-2745"/>
                  <a:pt x="-4765" y="10739"/>
                  <a:pt x="4092" y="14093"/>
                </a:cubicBezTo>
                <a:cubicBezTo>
                  <a:pt x="20996" y="20446"/>
                  <a:pt x="36672" y="29731"/>
                  <a:pt x="50353" y="41521"/>
                </a:cubicBezTo>
                <a:cubicBezTo>
                  <a:pt x="57413" y="47594"/>
                  <a:pt x="67410" y="36127"/>
                  <a:pt x="60351" y="30032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63835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4"/>
          <p:cNvSpPr/>
          <p:nvPr/>
        </p:nvSpPr>
        <p:spPr>
          <a:xfrm>
            <a:off x="2281785" y="1406383"/>
            <a:ext cx="3939" cy="1863"/>
          </a:xfrm>
          <a:custGeom>
            <a:avLst/>
            <a:gdLst/>
            <a:ahLst/>
            <a:cxnLst/>
            <a:rect l="l" t="t" r="r" b="b"/>
            <a:pathLst>
              <a:path w="1400" h="662" extrusionOk="0">
                <a:moveTo>
                  <a:pt x="0" y="663"/>
                </a:moveTo>
                <a:cubicBezTo>
                  <a:pt x="2192" y="-368"/>
                  <a:pt x="1513" y="-61"/>
                  <a:pt x="0" y="66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4"/>
          <p:cNvSpPr/>
          <p:nvPr/>
        </p:nvSpPr>
        <p:spPr>
          <a:xfrm>
            <a:off x="1053255" y="674684"/>
            <a:ext cx="10558975" cy="5828245"/>
          </a:xfrm>
          <a:custGeom>
            <a:avLst/>
            <a:gdLst/>
            <a:ahLst/>
            <a:cxnLst/>
            <a:rect l="l" t="t" r="r" b="b"/>
            <a:pathLst>
              <a:path w="3753190" h="2071651" extrusionOk="0">
                <a:moveTo>
                  <a:pt x="3559557" y="312526"/>
                </a:moveTo>
                <a:cubicBezTo>
                  <a:pt x="3462673" y="190537"/>
                  <a:pt x="3320580" y="114262"/>
                  <a:pt x="3169958" y="80871"/>
                </a:cubicBezTo>
                <a:cubicBezTo>
                  <a:pt x="2666702" y="-4635"/>
                  <a:pt x="2149217" y="-1697"/>
                  <a:pt x="1639734" y="934"/>
                </a:cubicBezTo>
                <a:cubicBezTo>
                  <a:pt x="1246802" y="10932"/>
                  <a:pt x="855690" y="56206"/>
                  <a:pt x="467318" y="117923"/>
                </a:cubicBezTo>
                <a:cubicBezTo>
                  <a:pt x="174056" y="164557"/>
                  <a:pt x="89909" y="643718"/>
                  <a:pt x="35646" y="899687"/>
                </a:cubicBezTo>
                <a:cubicBezTo>
                  <a:pt x="-28637" y="1401979"/>
                  <a:pt x="-84588" y="1869849"/>
                  <a:pt x="614695" y="1936390"/>
                </a:cubicBezTo>
                <a:cubicBezTo>
                  <a:pt x="1341779" y="2005561"/>
                  <a:pt x="2076558" y="2008434"/>
                  <a:pt x="2804213" y="1931237"/>
                </a:cubicBezTo>
                <a:cubicBezTo>
                  <a:pt x="2974808" y="1913456"/>
                  <a:pt x="3089078" y="1906791"/>
                  <a:pt x="3089078" y="1906791"/>
                </a:cubicBezTo>
                <a:cubicBezTo>
                  <a:pt x="3099164" y="1977323"/>
                  <a:pt x="3363661" y="2103279"/>
                  <a:pt x="3459384" y="2064341"/>
                </a:cubicBezTo>
                <a:cubicBezTo>
                  <a:pt x="3373725" y="1984887"/>
                  <a:pt x="3328363" y="1836962"/>
                  <a:pt x="3328363" y="1836962"/>
                </a:cubicBezTo>
                <a:cubicBezTo>
                  <a:pt x="3697529" y="1838781"/>
                  <a:pt x="3736708" y="1487660"/>
                  <a:pt x="3747407" y="1232568"/>
                </a:cubicBezTo>
                <a:cubicBezTo>
                  <a:pt x="3760452" y="920406"/>
                  <a:pt x="3769770" y="568692"/>
                  <a:pt x="3559557" y="31252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4"/>
          <p:cNvSpPr/>
          <p:nvPr/>
        </p:nvSpPr>
        <p:spPr>
          <a:xfrm>
            <a:off x="705895" y="466400"/>
            <a:ext cx="10750127" cy="6016339"/>
          </a:xfrm>
          <a:custGeom>
            <a:avLst/>
            <a:gdLst/>
            <a:ahLst/>
            <a:cxnLst/>
            <a:rect l="l" t="t" r="r" b="b"/>
            <a:pathLst>
              <a:path w="3821135" h="2138509" extrusionOk="0">
                <a:moveTo>
                  <a:pt x="3819859" y="752034"/>
                </a:moveTo>
                <a:cubicBezTo>
                  <a:pt x="3812054" y="539103"/>
                  <a:pt x="3741062" y="308303"/>
                  <a:pt x="3556764" y="183793"/>
                </a:cubicBezTo>
                <a:cubicBezTo>
                  <a:pt x="3418070" y="94210"/>
                  <a:pt x="3245918" y="93267"/>
                  <a:pt x="3087294" y="70619"/>
                </a:cubicBezTo>
                <a:cubicBezTo>
                  <a:pt x="2233223" y="-29401"/>
                  <a:pt x="1371303" y="-1973"/>
                  <a:pt x="513768" y="25410"/>
                </a:cubicBezTo>
                <a:cubicBezTo>
                  <a:pt x="504472" y="25717"/>
                  <a:pt x="504626" y="40517"/>
                  <a:pt x="514360" y="40210"/>
                </a:cubicBezTo>
                <a:cubicBezTo>
                  <a:pt x="1396429" y="12037"/>
                  <a:pt x="2283672" y="-16268"/>
                  <a:pt x="3161333" y="94714"/>
                </a:cubicBezTo>
                <a:cubicBezTo>
                  <a:pt x="3242301" y="104953"/>
                  <a:pt x="3324781" y="113350"/>
                  <a:pt x="3403994" y="133740"/>
                </a:cubicBezTo>
                <a:cubicBezTo>
                  <a:pt x="3829331" y="245730"/>
                  <a:pt x="3826151" y="758590"/>
                  <a:pt x="3794098" y="1112320"/>
                </a:cubicBezTo>
                <a:cubicBezTo>
                  <a:pt x="3788682" y="1201882"/>
                  <a:pt x="3783289" y="1291422"/>
                  <a:pt x="3777873" y="1380984"/>
                </a:cubicBezTo>
                <a:cubicBezTo>
                  <a:pt x="3772919" y="1463047"/>
                  <a:pt x="3775440" y="1551052"/>
                  <a:pt x="3749985" y="1630069"/>
                </a:cubicBezTo>
                <a:cubicBezTo>
                  <a:pt x="3682304" y="1828398"/>
                  <a:pt x="3446681" y="1860474"/>
                  <a:pt x="3265453" y="1869353"/>
                </a:cubicBezTo>
                <a:cubicBezTo>
                  <a:pt x="3261550" y="1869572"/>
                  <a:pt x="3258525" y="1872861"/>
                  <a:pt x="3258634" y="1876786"/>
                </a:cubicBezTo>
                <a:cubicBezTo>
                  <a:pt x="3253372" y="1875865"/>
                  <a:pt x="3247256" y="1880315"/>
                  <a:pt x="3249865" y="1886191"/>
                </a:cubicBezTo>
                <a:cubicBezTo>
                  <a:pt x="3272885" y="1936245"/>
                  <a:pt x="3299743" y="1984457"/>
                  <a:pt x="3330196" y="2030367"/>
                </a:cubicBezTo>
                <a:cubicBezTo>
                  <a:pt x="3349928" y="2060119"/>
                  <a:pt x="3371305" y="2094321"/>
                  <a:pt x="3399850" y="2118065"/>
                </a:cubicBezTo>
                <a:cubicBezTo>
                  <a:pt x="3244186" y="2098991"/>
                  <a:pt x="3086110" y="2032976"/>
                  <a:pt x="3003959" y="1892242"/>
                </a:cubicBezTo>
                <a:cubicBezTo>
                  <a:pt x="2999859" y="1885183"/>
                  <a:pt x="2990103" y="1890752"/>
                  <a:pt x="2990453" y="1897526"/>
                </a:cubicBezTo>
                <a:cubicBezTo>
                  <a:pt x="2129739" y="1952338"/>
                  <a:pt x="1256221" y="2013003"/>
                  <a:pt x="401887" y="1860956"/>
                </a:cubicBezTo>
                <a:cubicBezTo>
                  <a:pt x="297351" y="1841224"/>
                  <a:pt x="184352" y="1811078"/>
                  <a:pt x="108098" y="1731974"/>
                </a:cubicBezTo>
                <a:cubicBezTo>
                  <a:pt x="16212" y="1636602"/>
                  <a:pt x="18953" y="1494092"/>
                  <a:pt x="16147" y="1370482"/>
                </a:cubicBezTo>
                <a:cubicBezTo>
                  <a:pt x="9487" y="1077504"/>
                  <a:pt x="25437" y="784439"/>
                  <a:pt x="63854" y="493916"/>
                </a:cubicBezTo>
                <a:cubicBezTo>
                  <a:pt x="68605" y="458026"/>
                  <a:pt x="73720" y="422223"/>
                  <a:pt x="79202" y="386486"/>
                </a:cubicBezTo>
                <a:cubicBezTo>
                  <a:pt x="80649" y="376795"/>
                  <a:pt x="66200" y="374800"/>
                  <a:pt x="64775" y="384140"/>
                </a:cubicBezTo>
                <a:cubicBezTo>
                  <a:pt x="20408" y="677030"/>
                  <a:pt x="-1230" y="972902"/>
                  <a:pt x="54" y="1269125"/>
                </a:cubicBezTo>
                <a:cubicBezTo>
                  <a:pt x="3869" y="1541932"/>
                  <a:pt x="-19854" y="1759752"/>
                  <a:pt x="293580" y="1850871"/>
                </a:cubicBezTo>
                <a:cubicBezTo>
                  <a:pt x="349290" y="1867336"/>
                  <a:pt x="406579" y="1877421"/>
                  <a:pt x="463868" y="1886739"/>
                </a:cubicBezTo>
                <a:cubicBezTo>
                  <a:pt x="1302153" y="2022671"/>
                  <a:pt x="2155128" y="1967049"/>
                  <a:pt x="2998127" y="1911755"/>
                </a:cubicBezTo>
                <a:cubicBezTo>
                  <a:pt x="3084838" y="2049463"/>
                  <a:pt x="3246971" y="2117276"/>
                  <a:pt x="3404016" y="2133610"/>
                </a:cubicBezTo>
                <a:cubicBezTo>
                  <a:pt x="3407984" y="2133961"/>
                  <a:pt x="3411624" y="2131330"/>
                  <a:pt x="3412501" y="2127427"/>
                </a:cubicBezTo>
                <a:cubicBezTo>
                  <a:pt x="3418552" y="2131461"/>
                  <a:pt x="3424954" y="2134969"/>
                  <a:pt x="3431619" y="2137885"/>
                </a:cubicBezTo>
                <a:cubicBezTo>
                  <a:pt x="3440060" y="2141546"/>
                  <a:pt x="3446966" y="2128063"/>
                  <a:pt x="3438372" y="2124292"/>
                </a:cubicBezTo>
                <a:cubicBezTo>
                  <a:pt x="3394128" y="2105152"/>
                  <a:pt x="3366021" y="2057137"/>
                  <a:pt x="3340479" y="2018506"/>
                </a:cubicBezTo>
                <a:cubicBezTo>
                  <a:pt x="3312196" y="1975643"/>
                  <a:pt x="3287092" y="1930742"/>
                  <a:pt x="3265409" y="1884174"/>
                </a:cubicBezTo>
                <a:cubicBezTo>
                  <a:pt x="3490267" y="1876413"/>
                  <a:pt x="3757769" y="1818401"/>
                  <a:pt x="3780987" y="1549825"/>
                </a:cubicBezTo>
                <a:cubicBezTo>
                  <a:pt x="3790809" y="1463069"/>
                  <a:pt x="3792848" y="1374976"/>
                  <a:pt x="3798132" y="1287826"/>
                </a:cubicBezTo>
                <a:cubicBezTo>
                  <a:pt x="3806945" y="1109339"/>
                  <a:pt x="3826261" y="930851"/>
                  <a:pt x="3819859" y="75203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0" name="Google Shape;40;p4"/>
          <p:cNvGrpSpPr/>
          <p:nvPr/>
        </p:nvGrpSpPr>
        <p:grpSpPr>
          <a:xfrm>
            <a:off x="733633" y="491494"/>
            <a:ext cx="1170972" cy="836719"/>
            <a:chOff x="550224" y="368620"/>
            <a:chExt cx="878229" cy="627539"/>
          </a:xfrm>
        </p:grpSpPr>
        <p:sp>
          <p:nvSpPr>
            <p:cNvPr id="41" name="Google Shape;41;p4"/>
            <p:cNvSpPr/>
            <p:nvPr/>
          </p:nvSpPr>
          <p:spPr>
            <a:xfrm>
              <a:off x="550224" y="368620"/>
              <a:ext cx="430805" cy="627539"/>
            </a:xfrm>
            <a:custGeom>
              <a:avLst/>
              <a:gdLst/>
              <a:ahLst/>
              <a:cxnLst/>
              <a:rect l="l" t="t" r="r" b="b"/>
              <a:pathLst>
                <a:path w="204173" h="297412" extrusionOk="0">
                  <a:moveTo>
                    <a:pt x="139600" y="3918"/>
                  </a:moveTo>
                  <a:cubicBezTo>
                    <a:pt x="98338" y="-8491"/>
                    <a:pt x="54708" y="9706"/>
                    <a:pt x="28442" y="42571"/>
                  </a:cubicBezTo>
                  <a:cubicBezTo>
                    <a:pt x="-1200" y="79689"/>
                    <a:pt x="-6483" y="131738"/>
                    <a:pt x="7088" y="176311"/>
                  </a:cubicBezTo>
                  <a:cubicBezTo>
                    <a:pt x="15375" y="203497"/>
                    <a:pt x="33244" y="222045"/>
                    <a:pt x="55322" y="238993"/>
                  </a:cubicBezTo>
                  <a:cubicBezTo>
                    <a:pt x="80842" y="258550"/>
                    <a:pt x="107305" y="276835"/>
                    <a:pt x="134360" y="294199"/>
                  </a:cubicBezTo>
                  <a:cubicBezTo>
                    <a:pt x="135671" y="295098"/>
                    <a:pt x="137291" y="295449"/>
                    <a:pt x="138855" y="295142"/>
                  </a:cubicBezTo>
                  <a:cubicBezTo>
                    <a:pt x="140391" y="296326"/>
                    <a:pt x="142213" y="297093"/>
                    <a:pt x="144138" y="297334"/>
                  </a:cubicBezTo>
                  <a:cubicBezTo>
                    <a:pt x="153237" y="298606"/>
                    <a:pt x="156855" y="283982"/>
                    <a:pt x="147295" y="282667"/>
                  </a:cubicBezTo>
                  <a:cubicBezTo>
                    <a:pt x="145827" y="282448"/>
                    <a:pt x="140981" y="260479"/>
                    <a:pt x="140148" y="257081"/>
                  </a:cubicBezTo>
                  <a:cubicBezTo>
                    <a:pt x="133825" y="231100"/>
                    <a:pt x="132067" y="204221"/>
                    <a:pt x="134952" y="177648"/>
                  </a:cubicBezTo>
                  <a:cubicBezTo>
                    <a:pt x="176609" y="182954"/>
                    <a:pt x="202633" y="143665"/>
                    <a:pt x="203883" y="105670"/>
                  </a:cubicBezTo>
                  <a:cubicBezTo>
                    <a:pt x="206974" y="59694"/>
                    <a:pt x="185444" y="17687"/>
                    <a:pt x="139600" y="3918"/>
                  </a:cubicBezTo>
                  <a:close/>
                  <a:moveTo>
                    <a:pt x="183054" y="133777"/>
                  </a:moveTo>
                  <a:cubicBezTo>
                    <a:pt x="174767" y="153268"/>
                    <a:pt x="153741" y="169383"/>
                    <a:pt x="131882" y="161709"/>
                  </a:cubicBezTo>
                  <a:cubicBezTo>
                    <a:pt x="129346" y="160810"/>
                    <a:pt x="126524" y="161336"/>
                    <a:pt x="124472" y="163068"/>
                  </a:cubicBezTo>
                  <a:cubicBezTo>
                    <a:pt x="123380" y="163770"/>
                    <a:pt x="122532" y="164800"/>
                    <a:pt x="122038" y="166006"/>
                  </a:cubicBezTo>
                  <a:cubicBezTo>
                    <a:pt x="121199" y="167475"/>
                    <a:pt x="120874" y="169185"/>
                    <a:pt x="121118" y="170852"/>
                  </a:cubicBezTo>
                  <a:cubicBezTo>
                    <a:pt x="116602" y="204944"/>
                    <a:pt x="119253" y="239629"/>
                    <a:pt x="128901" y="272647"/>
                  </a:cubicBezTo>
                  <a:cubicBezTo>
                    <a:pt x="113583" y="262540"/>
                    <a:pt x="98506" y="252082"/>
                    <a:pt x="83670" y="241229"/>
                  </a:cubicBezTo>
                  <a:cubicBezTo>
                    <a:pt x="67008" y="229039"/>
                    <a:pt x="48460" y="216783"/>
                    <a:pt x="35699" y="200274"/>
                  </a:cubicBezTo>
                  <a:cubicBezTo>
                    <a:pt x="-9706" y="138886"/>
                    <a:pt x="18840" y="27553"/>
                    <a:pt x="100223" y="15450"/>
                  </a:cubicBezTo>
                  <a:cubicBezTo>
                    <a:pt x="169505" y="7667"/>
                    <a:pt x="206601" y="72783"/>
                    <a:pt x="183054" y="1337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" name="Google Shape;42;p4"/>
            <p:cNvSpPr/>
            <p:nvPr/>
          </p:nvSpPr>
          <p:spPr>
            <a:xfrm>
              <a:off x="1007307" y="372376"/>
              <a:ext cx="421145" cy="613504"/>
            </a:xfrm>
            <a:custGeom>
              <a:avLst/>
              <a:gdLst/>
              <a:ahLst/>
              <a:cxnLst/>
              <a:rect l="l" t="t" r="r" b="b"/>
              <a:pathLst>
                <a:path w="199595" h="290760" extrusionOk="0">
                  <a:moveTo>
                    <a:pt x="136439" y="3825"/>
                  </a:moveTo>
                  <a:cubicBezTo>
                    <a:pt x="96098" y="-8299"/>
                    <a:pt x="53476" y="9504"/>
                    <a:pt x="27803" y="41623"/>
                  </a:cubicBezTo>
                  <a:cubicBezTo>
                    <a:pt x="-1182" y="77908"/>
                    <a:pt x="-6334" y="128751"/>
                    <a:pt x="6930" y="172359"/>
                  </a:cubicBezTo>
                  <a:cubicBezTo>
                    <a:pt x="15021" y="198932"/>
                    <a:pt x="32494" y="217063"/>
                    <a:pt x="54090" y="233616"/>
                  </a:cubicBezTo>
                  <a:cubicBezTo>
                    <a:pt x="79040" y="252735"/>
                    <a:pt x="104911" y="270603"/>
                    <a:pt x="131352" y="287573"/>
                  </a:cubicBezTo>
                  <a:cubicBezTo>
                    <a:pt x="132626" y="288472"/>
                    <a:pt x="134211" y="288801"/>
                    <a:pt x="135737" y="288494"/>
                  </a:cubicBezTo>
                  <a:cubicBezTo>
                    <a:pt x="137241" y="289678"/>
                    <a:pt x="139037" y="290423"/>
                    <a:pt x="140933" y="290686"/>
                  </a:cubicBezTo>
                  <a:cubicBezTo>
                    <a:pt x="149813" y="291914"/>
                    <a:pt x="153343" y="277641"/>
                    <a:pt x="144003" y="276347"/>
                  </a:cubicBezTo>
                  <a:cubicBezTo>
                    <a:pt x="142556" y="276150"/>
                    <a:pt x="137842" y="254664"/>
                    <a:pt x="137009" y="251332"/>
                  </a:cubicBezTo>
                  <a:cubicBezTo>
                    <a:pt x="130839" y="225943"/>
                    <a:pt x="129125" y="199677"/>
                    <a:pt x="131944" y="173697"/>
                  </a:cubicBezTo>
                  <a:cubicBezTo>
                    <a:pt x="172768" y="178893"/>
                    <a:pt x="198091" y="140481"/>
                    <a:pt x="199318" y="103341"/>
                  </a:cubicBezTo>
                  <a:cubicBezTo>
                    <a:pt x="202300" y="58352"/>
                    <a:pt x="181253" y="17287"/>
                    <a:pt x="136439" y="3825"/>
                  </a:cubicBezTo>
                  <a:close/>
                  <a:moveTo>
                    <a:pt x="178907" y="130768"/>
                  </a:moveTo>
                  <a:cubicBezTo>
                    <a:pt x="170794" y="149799"/>
                    <a:pt x="150251" y="165541"/>
                    <a:pt x="128897" y="158042"/>
                  </a:cubicBezTo>
                  <a:cubicBezTo>
                    <a:pt x="126417" y="157187"/>
                    <a:pt x="123670" y="157692"/>
                    <a:pt x="121662" y="159380"/>
                  </a:cubicBezTo>
                  <a:cubicBezTo>
                    <a:pt x="120592" y="160082"/>
                    <a:pt x="119756" y="161068"/>
                    <a:pt x="119272" y="162252"/>
                  </a:cubicBezTo>
                  <a:cubicBezTo>
                    <a:pt x="118458" y="163699"/>
                    <a:pt x="118143" y="165343"/>
                    <a:pt x="118373" y="166988"/>
                  </a:cubicBezTo>
                  <a:cubicBezTo>
                    <a:pt x="113973" y="200335"/>
                    <a:pt x="116571" y="234230"/>
                    <a:pt x="126003" y="266503"/>
                  </a:cubicBezTo>
                  <a:cubicBezTo>
                    <a:pt x="111006" y="256615"/>
                    <a:pt x="96266" y="246399"/>
                    <a:pt x="81781" y="235809"/>
                  </a:cubicBezTo>
                  <a:cubicBezTo>
                    <a:pt x="65491" y="223882"/>
                    <a:pt x="47359" y="211911"/>
                    <a:pt x="34884" y="195775"/>
                  </a:cubicBezTo>
                  <a:cubicBezTo>
                    <a:pt x="-9491" y="135855"/>
                    <a:pt x="18419" y="26955"/>
                    <a:pt x="97961" y="15116"/>
                  </a:cubicBezTo>
                  <a:cubicBezTo>
                    <a:pt x="165664" y="7508"/>
                    <a:pt x="202015" y="71133"/>
                    <a:pt x="178907" y="13076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Google Shape;43;p4"/>
            <p:cNvSpPr/>
            <p:nvPr/>
          </p:nvSpPr>
          <p:spPr>
            <a:xfrm>
              <a:off x="1305031" y="475050"/>
              <a:ext cx="59409" cy="175613"/>
            </a:xfrm>
            <a:custGeom>
              <a:avLst/>
              <a:gdLst/>
              <a:ahLst/>
              <a:cxnLst/>
              <a:rect l="l" t="t" r="r" b="b"/>
              <a:pathLst>
                <a:path w="28156" h="83229" extrusionOk="0">
                  <a:moveTo>
                    <a:pt x="12001" y="2074"/>
                  </a:moveTo>
                  <a:cubicBezTo>
                    <a:pt x="5687" y="-4723"/>
                    <a:pt x="-4289" y="6788"/>
                    <a:pt x="2004" y="13584"/>
                  </a:cubicBezTo>
                  <a:cubicBezTo>
                    <a:pt x="17298" y="29699"/>
                    <a:pt x="17395" y="54956"/>
                    <a:pt x="2223" y="71180"/>
                  </a:cubicBezTo>
                  <a:cubicBezTo>
                    <a:pt x="-4354" y="78459"/>
                    <a:pt x="6608" y="87887"/>
                    <a:pt x="13054" y="80608"/>
                  </a:cubicBezTo>
                  <a:cubicBezTo>
                    <a:pt x="33750" y="57455"/>
                    <a:pt x="32961" y="24678"/>
                    <a:pt x="12001" y="207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Google Shape;44;p4"/>
            <p:cNvSpPr/>
            <p:nvPr/>
          </p:nvSpPr>
          <p:spPr>
            <a:xfrm>
              <a:off x="1260832" y="642594"/>
              <a:ext cx="30076" cy="31226"/>
            </a:xfrm>
            <a:custGeom>
              <a:avLst/>
              <a:gdLst/>
              <a:ahLst/>
              <a:cxnLst/>
              <a:rect l="l" t="t" r="r" b="b"/>
              <a:pathLst>
                <a:path w="14254" h="14799" extrusionOk="0">
                  <a:moveTo>
                    <a:pt x="6816" y="0"/>
                  </a:moveTo>
                  <a:cubicBezTo>
                    <a:pt x="-2458" y="0"/>
                    <a:pt x="-2283" y="14799"/>
                    <a:pt x="7430" y="14799"/>
                  </a:cubicBezTo>
                  <a:cubicBezTo>
                    <a:pt x="16726" y="14799"/>
                    <a:pt x="16529" y="0"/>
                    <a:pt x="68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45;p4"/>
            <p:cNvSpPr/>
            <p:nvPr/>
          </p:nvSpPr>
          <p:spPr>
            <a:xfrm>
              <a:off x="611671" y="601479"/>
              <a:ext cx="103968" cy="202921"/>
            </a:xfrm>
            <a:custGeom>
              <a:avLst/>
              <a:gdLst/>
              <a:ahLst/>
              <a:cxnLst/>
              <a:rect l="l" t="t" r="r" b="b"/>
              <a:pathLst>
                <a:path w="49274" h="96171" extrusionOk="0">
                  <a:moveTo>
                    <a:pt x="46778" y="83022"/>
                  </a:moveTo>
                  <a:cubicBezTo>
                    <a:pt x="27791" y="67456"/>
                    <a:pt x="9199" y="33057"/>
                    <a:pt x="16281" y="8194"/>
                  </a:cubicBezTo>
                  <a:cubicBezTo>
                    <a:pt x="18978" y="-1277"/>
                    <a:pt x="4442" y="-3163"/>
                    <a:pt x="1877" y="5848"/>
                  </a:cubicBezTo>
                  <a:cubicBezTo>
                    <a:pt x="-2947" y="22796"/>
                    <a:pt x="2271" y="39436"/>
                    <a:pt x="9112" y="55091"/>
                  </a:cubicBezTo>
                  <a:cubicBezTo>
                    <a:pt x="15689" y="70153"/>
                    <a:pt x="23933" y="83965"/>
                    <a:pt x="36802" y="94555"/>
                  </a:cubicBezTo>
                  <a:cubicBezTo>
                    <a:pt x="43994" y="100409"/>
                    <a:pt x="53991" y="88920"/>
                    <a:pt x="46778" y="830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" name="Google Shape;46;p4"/>
          <p:cNvSpPr txBox="1">
            <a:spLocks noGrp="1"/>
          </p:cNvSpPr>
          <p:nvPr>
            <p:ph type="body" idx="1"/>
          </p:nvPr>
        </p:nvSpPr>
        <p:spPr>
          <a:xfrm>
            <a:off x="2285733" y="1582433"/>
            <a:ext cx="7620400" cy="369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marL="609585" lvl="0" indent="-541853" algn="ctr" rtl="0">
              <a:spcBef>
                <a:spcPts val="0"/>
              </a:spcBef>
              <a:spcAft>
                <a:spcPts val="0"/>
              </a:spcAft>
              <a:buSzPts val="2800"/>
              <a:buFont typeface="Nunito SemiBold"/>
              <a:buChar char="✗"/>
              <a:defRPr sz="3700">
                <a:latin typeface="Nunito SemiBold"/>
                <a:ea typeface="Nunito SemiBold"/>
                <a:cs typeface="Nunito SemiBold"/>
                <a:sym typeface="Nunito SemiBold"/>
              </a:defRPr>
            </a:lvl1pPr>
            <a:lvl2pPr marL="1219170" lvl="1" indent="-541853" algn="ctr" rtl="0">
              <a:spcBef>
                <a:spcPts val="1333"/>
              </a:spcBef>
              <a:spcAft>
                <a:spcPts val="0"/>
              </a:spcAft>
              <a:buSzPts val="2800"/>
              <a:buFont typeface="Nunito SemiBold"/>
              <a:buChar char="✗"/>
              <a:defRPr sz="3700">
                <a:latin typeface="Nunito SemiBold"/>
                <a:ea typeface="Nunito SemiBold"/>
                <a:cs typeface="Nunito SemiBold"/>
                <a:sym typeface="Nunito SemiBold"/>
              </a:defRPr>
            </a:lvl2pPr>
            <a:lvl3pPr marL="1828754" lvl="2" indent="-541853" algn="ctr" rtl="0">
              <a:spcBef>
                <a:spcPts val="1333"/>
              </a:spcBef>
              <a:spcAft>
                <a:spcPts val="0"/>
              </a:spcAft>
              <a:buSzPts val="2800"/>
              <a:buFont typeface="Nunito SemiBold"/>
              <a:buChar char="■"/>
              <a:defRPr sz="3700">
                <a:latin typeface="Nunito SemiBold"/>
                <a:ea typeface="Nunito SemiBold"/>
                <a:cs typeface="Nunito SemiBold"/>
                <a:sym typeface="Nunito SemiBold"/>
              </a:defRPr>
            </a:lvl3pPr>
            <a:lvl4pPr marL="2438339" lvl="3" indent="-541853" algn="ctr" rtl="0">
              <a:spcBef>
                <a:spcPts val="1333"/>
              </a:spcBef>
              <a:spcAft>
                <a:spcPts val="0"/>
              </a:spcAft>
              <a:buSzPts val="2800"/>
              <a:buFont typeface="Nunito SemiBold"/>
              <a:buChar char="●"/>
              <a:defRPr sz="3700">
                <a:latin typeface="Nunito SemiBold"/>
                <a:ea typeface="Nunito SemiBold"/>
                <a:cs typeface="Nunito SemiBold"/>
                <a:sym typeface="Nunito SemiBold"/>
              </a:defRPr>
            </a:lvl4pPr>
            <a:lvl5pPr marL="3047924" lvl="4" indent="-541853" algn="ctr" rtl="0">
              <a:spcBef>
                <a:spcPts val="1333"/>
              </a:spcBef>
              <a:spcAft>
                <a:spcPts val="0"/>
              </a:spcAft>
              <a:buSzPts val="2800"/>
              <a:buFont typeface="Nunito SemiBold"/>
              <a:buChar char="○"/>
              <a:defRPr sz="3700">
                <a:latin typeface="Nunito SemiBold"/>
                <a:ea typeface="Nunito SemiBold"/>
                <a:cs typeface="Nunito SemiBold"/>
                <a:sym typeface="Nunito SemiBold"/>
              </a:defRPr>
            </a:lvl5pPr>
            <a:lvl6pPr marL="3657509" lvl="5" indent="-541853" algn="ctr" rtl="0">
              <a:spcBef>
                <a:spcPts val="1333"/>
              </a:spcBef>
              <a:spcAft>
                <a:spcPts val="0"/>
              </a:spcAft>
              <a:buSzPts val="2800"/>
              <a:buFont typeface="Nunito SemiBold"/>
              <a:buChar char="■"/>
              <a:defRPr sz="3700">
                <a:latin typeface="Nunito SemiBold"/>
                <a:ea typeface="Nunito SemiBold"/>
                <a:cs typeface="Nunito SemiBold"/>
                <a:sym typeface="Nunito SemiBold"/>
              </a:defRPr>
            </a:lvl6pPr>
            <a:lvl7pPr marL="4267093" lvl="6" indent="-541853" algn="ctr" rtl="0">
              <a:spcBef>
                <a:spcPts val="1333"/>
              </a:spcBef>
              <a:spcAft>
                <a:spcPts val="0"/>
              </a:spcAft>
              <a:buSzPts val="2800"/>
              <a:buFont typeface="Nunito SemiBold"/>
              <a:buChar char="●"/>
              <a:defRPr sz="3700">
                <a:latin typeface="Nunito SemiBold"/>
                <a:ea typeface="Nunito SemiBold"/>
                <a:cs typeface="Nunito SemiBold"/>
                <a:sym typeface="Nunito SemiBold"/>
              </a:defRPr>
            </a:lvl7pPr>
            <a:lvl8pPr marL="4876678" lvl="7" indent="-541853" algn="ctr" rtl="0">
              <a:spcBef>
                <a:spcPts val="1333"/>
              </a:spcBef>
              <a:spcAft>
                <a:spcPts val="0"/>
              </a:spcAft>
              <a:buSzPts val="2800"/>
              <a:buFont typeface="Nunito SemiBold"/>
              <a:buChar char="○"/>
              <a:defRPr sz="3700">
                <a:latin typeface="Nunito SemiBold"/>
                <a:ea typeface="Nunito SemiBold"/>
                <a:cs typeface="Nunito SemiBold"/>
                <a:sym typeface="Nunito SemiBold"/>
              </a:defRPr>
            </a:lvl8pPr>
            <a:lvl9pPr marL="5486263" lvl="8" indent="-541853" algn="ctr" rtl="0">
              <a:spcBef>
                <a:spcPts val="1333"/>
              </a:spcBef>
              <a:spcAft>
                <a:spcPts val="1333"/>
              </a:spcAft>
              <a:buSzPts val="2800"/>
              <a:buFont typeface="Nunito SemiBold"/>
              <a:buChar char="■"/>
              <a:defRPr sz="3700">
                <a:latin typeface="Nunito SemiBold"/>
                <a:ea typeface="Nunito SemiBold"/>
                <a:cs typeface="Nunito SemiBold"/>
                <a:sym typeface="Nunito SemiBold"/>
              </a:defRPr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sldNum" idx="12"/>
          </p:nvPr>
        </p:nvSpPr>
        <p:spPr>
          <a:xfrm>
            <a:off x="11205833" y="6257835"/>
            <a:ext cx="731600" cy="40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48" name="Google Shape;48;p4"/>
          <p:cNvSpPr/>
          <p:nvPr/>
        </p:nvSpPr>
        <p:spPr>
          <a:xfrm rot="-10653455">
            <a:off x="411872" y="4549353"/>
            <a:ext cx="1086664" cy="1364544"/>
          </a:xfrm>
          <a:custGeom>
            <a:avLst/>
            <a:gdLst/>
            <a:ahLst/>
            <a:cxnLst/>
            <a:rect l="l" t="t" r="r" b="b"/>
            <a:pathLst>
              <a:path w="385904" h="484587" extrusionOk="0">
                <a:moveTo>
                  <a:pt x="316148" y="219239"/>
                </a:moveTo>
                <a:cubicBezTo>
                  <a:pt x="261491" y="116194"/>
                  <a:pt x="157744" y="32311"/>
                  <a:pt x="38101" y="26786"/>
                </a:cubicBezTo>
                <a:cubicBezTo>
                  <a:pt x="47463" y="22510"/>
                  <a:pt x="56935" y="18432"/>
                  <a:pt x="66471" y="14530"/>
                </a:cubicBezTo>
                <a:cubicBezTo>
                  <a:pt x="75241" y="10978"/>
                  <a:pt x="71273" y="-3010"/>
                  <a:pt x="62086" y="586"/>
                </a:cubicBezTo>
                <a:cubicBezTo>
                  <a:pt x="42552" y="8566"/>
                  <a:pt x="23390" y="17336"/>
                  <a:pt x="4578" y="26895"/>
                </a:cubicBezTo>
                <a:cubicBezTo>
                  <a:pt x="-2854" y="30645"/>
                  <a:pt x="-508" y="42440"/>
                  <a:pt x="6398" y="41585"/>
                </a:cubicBezTo>
                <a:cubicBezTo>
                  <a:pt x="7473" y="41870"/>
                  <a:pt x="8591" y="41957"/>
                  <a:pt x="9709" y="41826"/>
                </a:cubicBezTo>
                <a:cubicBezTo>
                  <a:pt x="22162" y="48710"/>
                  <a:pt x="33190" y="57875"/>
                  <a:pt x="42267" y="68837"/>
                </a:cubicBezTo>
                <a:cubicBezTo>
                  <a:pt x="48231" y="76094"/>
                  <a:pt x="60618" y="67368"/>
                  <a:pt x="54786" y="60265"/>
                </a:cubicBezTo>
                <a:cubicBezTo>
                  <a:pt x="49217" y="53468"/>
                  <a:pt x="42990" y="47241"/>
                  <a:pt x="36216" y="41650"/>
                </a:cubicBezTo>
                <a:cubicBezTo>
                  <a:pt x="257544" y="58730"/>
                  <a:pt x="357411" y="281133"/>
                  <a:pt x="371135" y="478147"/>
                </a:cubicBezTo>
                <a:cubicBezTo>
                  <a:pt x="372034" y="487859"/>
                  <a:pt x="386723" y="485952"/>
                  <a:pt x="385869" y="476678"/>
                </a:cubicBezTo>
                <a:cubicBezTo>
                  <a:pt x="377756" y="387730"/>
                  <a:pt x="358704" y="298409"/>
                  <a:pt x="316148" y="21923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4"/>
          <p:cNvSpPr/>
          <p:nvPr/>
        </p:nvSpPr>
        <p:spPr>
          <a:xfrm rot="5624237">
            <a:off x="11052895" y="3822455"/>
            <a:ext cx="720159" cy="352312"/>
          </a:xfrm>
          <a:custGeom>
            <a:avLst/>
            <a:gdLst/>
            <a:ahLst/>
            <a:cxnLst/>
            <a:rect l="l" t="t" r="r" b="b"/>
            <a:pathLst>
              <a:path w="256043" h="125260" extrusionOk="0">
                <a:moveTo>
                  <a:pt x="122835" y="3891"/>
                </a:moveTo>
                <a:cubicBezTo>
                  <a:pt x="106677" y="35258"/>
                  <a:pt x="90541" y="66632"/>
                  <a:pt x="74404" y="98013"/>
                </a:cubicBezTo>
                <a:cubicBezTo>
                  <a:pt x="67103" y="82972"/>
                  <a:pt x="59737" y="67939"/>
                  <a:pt x="52348" y="52914"/>
                </a:cubicBezTo>
                <a:cubicBezTo>
                  <a:pt x="49783" y="47630"/>
                  <a:pt x="41583" y="45218"/>
                  <a:pt x="38602" y="51708"/>
                </a:cubicBezTo>
                <a:cubicBezTo>
                  <a:pt x="30007" y="70416"/>
                  <a:pt x="17598" y="87110"/>
                  <a:pt x="2141" y="100709"/>
                </a:cubicBezTo>
                <a:cubicBezTo>
                  <a:pt x="-4787" y="106848"/>
                  <a:pt x="6723" y="116802"/>
                  <a:pt x="13629" y="110685"/>
                </a:cubicBezTo>
                <a:cubicBezTo>
                  <a:pt x="26258" y="99453"/>
                  <a:pt x="36979" y="86235"/>
                  <a:pt x="45354" y="71550"/>
                </a:cubicBezTo>
                <a:lnTo>
                  <a:pt x="67432" y="116670"/>
                </a:lnTo>
                <a:cubicBezTo>
                  <a:pt x="70107" y="122174"/>
                  <a:pt x="77978" y="124147"/>
                  <a:pt x="81179" y="117876"/>
                </a:cubicBezTo>
                <a:lnTo>
                  <a:pt x="128580" y="25793"/>
                </a:lnTo>
                <a:cubicBezTo>
                  <a:pt x="139147" y="55900"/>
                  <a:pt x="147259" y="86822"/>
                  <a:pt x="152784" y="118249"/>
                </a:cubicBezTo>
                <a:cubicBezTo>
                  <a:pt x="153969" y="125024"/>
                  <a:pt x="163462" y="128422"/>
                  <a:pt x="166970" y="121318"/>
                </a:cubicBezTo>
                <a:cubicBezTo>
                  <a:pt x="177515" y="99979"/>
                  <a:pt x="188039" y="78638"/>
                  <a:pt x="198585" y="57299"/>
                </a:cubicBezTo>
                <a:cubicBezTo>
                  <a:pt x="214107" y="75321"/>
                  <a:pt x="228819" y="94022"/>
                  <a:pt x="242434" y="113469"/>
                </a:cubicBezTo>
                <a:cubicBezTo>
                  <a:pt x="247959" y="121297"/>
                  <a:pt x="260259" y="113711"/>
                  <a:pt x="254580" y="105686"/>
                </a:cubicBezTo>
                <a:cubicBezTo>
                  <a:pt x="238509" y="82896"/>
                  <a:pt x="221145" y="61039"/>
                  <a:pt x="202575" y="40220"/>
                </a:cubicBezTo>
                <a:cubicBezTo>
                  <a:pt x="199023" y="36229"/>
                  <a:pt x="192512" y="35089"/>
                  <a:pt x="189705" y="40746"/>
                </a:cubicBezTo>
                <a:lnTo>
                  <a:pt x="163001" y="94899"/>
                </a:lnTo>
                <a:cubicBezTo>
                  <a:pt x="156468" y="64295"/>
                  <a:pt x="147566" y="34241"/>
                  <a:pt x="136407" y="5009"/>
                </a:cubicBezTo>
                <a:cubicBezTo>
                  <a:pt x="134324" y="-823"/>
                  <a:pt x="125861" y="-2029"/>
                  <a:pt x="122835" y="389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4"/>
          <p:cNvSpPr/>
          <p:nvPr/>
        </p:nvSpPr>
        <p:spPr>
          <a:xfrm rot="5400000">
            <a:off x="8345524" y="-158950"/>
            <a:ext cx="151107" cy="1272065"/>
          </a:xfrm>
          <a:custGeom>
            <a:avLst/>
            <a:gdLst/>
            <a:ahLst/>
            <a:cxnLst/>
            <a:rect l="l" t="t" r="r" b="b"/>
            <a:pathLst>
              <a:path w="53711" h="452156" extrusionOk="0">
                <a:moveTo>
                  <a:pt x="39194" y="6047"/>
                </a:moveTo>
                <a:cubicBezTo>
                  <a:pt x="16217" y="151582"/>
                  <a:pt x="8039" y="298805"/>
                  <a:pt x="15" y="445744"/>
                </a:cubicBezTo>
                <a:cubicBezTo>
                  <a:pt x="-533" y="455478"/>
                  <a:pt x="14244" y="453439"/>
                  <a:pt x="14748" y="444275"/>
                </a:cubicBezTo>
                <a:cubicBezTo>
                  <a:pt x="22707" y="298586"/>
                  <a:pt x="30819" y="152678"/>
                  <a:pt x="53598" y="8393"/>
                </a:cubicBezTo>
                <a:cubicBezTo>
                  <a:pt x="55133" y="-1298"/>
                  <a:pt x="40597" y="-3271"/>
                  <a:pt x="39194" y="6047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4"/>
          <p:cNvSpPr/>
          <p:nvPr/>
        </p:nvSpPr>
        <p:spPr>
          <a:xfrm rot="5400000">
            <a:off x="8612885" y="97747"/>
            <a:ext cx="107249" cy="532052"/>
          </a:xfrm>
          <a:custGeom>
            <a:avLst/>
            <a:gdLst/>
            <a:ahLst/>
            <a:cxnLst/>
            <a:rect l="l" t="t" r="r" b="b"/>
            <a:pathLst>
              <a:path w="38122" h="189118" extrusionOk="0">
                <a:moveTo>
                  <a:pt x="23673" y="6072"/>
                </a:moveTo>
                <a:cubicBezTo>
                  <a:pt x="15809" y="64288"/>
                  <a:pt x="7945" y="122498"/>
                  <a:pt x="82" y="180701"/>
                </a:cubicBezTo>
                <a:cubicBezTo>
                  <a:pt x="-1212" y="190414"/>
                  <a:pt x="13237" y="192409"/>
                  <a:pt x="14486" y="183047"/>
                </a:cubicBezTo>
                <a:cubicBezTo>
                  <a:pt x="22364" y="124844"/>
                  <a:pt x="30213" y="66634"/>
                  <a:pt x="38033" y="8418"/>
                </a:cubicBezTo>
                <a:cubicBezTo>
                  <a:pt x="39393" y="-1295"/>
                  <a:pt x="24879" y="-3290"/>
                  <a:pt x="23673" y="6072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4"/>
          <p:cNvSpPr/>
          <p:nvPr/>
        </p:nvSpPr>
        <p:spPr>
          <a:xfrm flipH="1">
            <a:off x="648134" y="338347"/>
            <a:ext cx="387165" cy="308299"/>
          </a:xfrm>
          <a:custGeom>
            <a:avLst/>
            <a:gdLst/>
            <a:ahLst/>
            <a:cxnLst/>
            <a:rect l="l" t="t" r="r" b="b"/>
            <a:pathLst>
              <a:path w="137618" h="109585" extrusionOk="0">
                <a:moveTo>
                  <a:pt x="136999" y="99882"/>
                </a:moveTo>
                <a:cubicBezTo>
                  <a:pt x="113869" y="47085"/>
                  <a:pt x="65635" y="9548"/>
                  <a:pt x="8785" y="104"/>
                </a:cubicBezTo>
                <a:cubicBezTo>
                  <a:pt x="-292" y="-1365"/>
                  <a:pt x="-3910" y="13258"/>
                  <a:pt x="5627" y="14771"/>
                </a:cubicBezTo>
                <a:cubicBezTo>
                  <a:pt x="57435" y="23274"/>
                  <a:pt x="101482" y="57237"/>
                  <a:pt x="122902" y="105166"/>
                </a:cubicBezTo>
                <a:cubicBezTo>
                  <a:pt x="126738" y="113936"/>
                  <a:pt x="140705" y="108323"/>
                  <a:pt x="136999" y="99882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4"/>
          <p:cNvSpPr/>
          <p:nvPr/>
        </p:nvSpPr>
        <p:spPr>
          <a:xfrm flipH="1">
            <a:off x="679413" y="307517"/>
            <a:ext cx="176571" cy="121657"/>
          </a:xfrm>
          <a:custGeom>
            <a:avLst/>
            <a:gdLst/>
            <a:ahLst/>
            <a:cxnLst/>
            <a:rect l="l" t="t" r="r" b="b"/>
            <a:pathLst>
              <a:path w="62762" h="43243" extrusionOk="0">
                <a:moveTo>
                  <a:pt x="60351" y="30032"/>
                </a:moveTo>
                <a:cubicBezTo>
                  <a:pt x="45705" y="17367"/>
                  <a:pt x="28955" y="7372"/>
                  <a:pt x="10845" y="500"/>
                </a:cubicBezTo>
                <a:cubicBezTo>
                  <a:pt x="2273" y="-2745"/>
                  <a:pt x="-4765" y="10739"/>
                  <a:pt x="4092" y="14093"/>
                </a:cubicBezTo>
                <a:cubicBezTo>
                  <a:pt x="20996" y="20446"/>
                  <a:pt x="36672" y="29731"/>
                  <a:pt x="50353" y="41521"/>
                </a:cubicBezTo>
                <a:cubicBezTo>
                  <a:pt x="57413" y="47594"/>
                  <a:pt x="67410" y="36127"/>
                  <a:pt x="60351" y="30032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25212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- Half">
  <p:cSld name="Blank - Half">
    <p:bg>
      <p:bgPr>
        <a:solidFill>
          <a:schemeClr val="lt1"/>
        </a:solidFill>
        <a:effectLst/>
      </p:bgPr>
    </p:bg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3"/>
          <p:cNvSpPr/>
          <p:nvPr/>
        </p:nvSpPr>
        <p:spPr>
          <a:xfrm rot="-1760302">
            <a:off x="6117867" y="849515"/>
            <a:ext cx="5608848" cy="5482596"/>
          </a:xfrm>
          <a:custGeom>
            <a:avLst/>
            <a:gdLst/>
            <a:ahLst/>
            <a:cxnLst/>
            <a:rect l="l" t="t" r="r" b="b"/>
            <a:pathLst>
              <a:path w="549996" h="559316" extrusionOk="0">
                <a:moveTo>
                  <a:pt x="536665" y="198722"/>
                </a:moveTo>
                <a:cubicBezTo>
                  <a:pt x="507988" y="55467"/>
                  <a:pt x="324589" y="-49573"/>
                  <a:pt x="179295" y="24291"/>
                </a:cubicBezTo>
                <a:cubicBezTo>
                  <a:pt x="17974" y="106420"/>
                  <a:pt x="-81169" y="375917"/>
                  <a:pt x="88111" y="512244"/>
                </a:cubicBezTo>
                <a:cubicBezTo>
                  <a:pt x="141168" y="554536"/>
                  <a:pt x="210888" y="558504"/>
                  <a:pt x="276092" y="557584"/>
                </a:cubicBezTo>
                <a:cubicBezTo>
                  <a:pt x="484178" y="579947"/>
                  <a:pt x="588999" y="381814"/>
                  <a:pt x="536665" y="19872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13"/>
          <p:cNvSpPr txBox="1">
            <a:spLocks noGrp="1"/>
          </p:cNvSpPr>
          <p:nvPr>
            <p:ph type="sldNum" idx="12"/>
          </p:nvPr>
        </p:nvSpPr>
        <p:spPr>
          <a:xfrm>
            <a:off x="11205833" y="6257835"/>
            <a:ext cx="731600" cy="40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grpSp>
        <p:nvGrpSpPr>
          <p:cNvPr id="169" name="Google Shape;169;p13"/>
          <p:cNvGrpSpPr/>
          <p:nvPr/>
        </p:nvGrpSpPr>
        <p:grpSpPr>
          <a:xfrm>
            <a:off x="5836383" y="575418"/>
            <a:ext cx="5814403" cy="5707165"/>
            <a:chOff x="576654" y="555403"/>
            <a:chExt cx="3865959" cy="3794658"/>
          </a:xfrm>
        </p:grpSpPr>
        <p:sp>
          <p:nvSpPr>
            <p:cNvPr id="170" name="Google Shape;170;p13"/>
            <p:cNvSpPr/>
            <p:nvPr/>
          </p:nvSpPr>
          <p:spPr>
            <a:xfrm>
              <a:off x="619289" y="555403"/>
              <a:ext cx="3823324" cy="3794658"/>
            </a:xfrm>
            <a:custGeom>
              <a:avLst/>
              <a:gdLst/>
              <a:ahLst/>
              <a:cxnLst/>
              <a:rect l="l" t="t" r="r" b="b"/>
              <a:pathLst>
                <a:path w="1812002" h="1798416" extrusionOk="0">
                  <a:moveTo>
                    <a:pt x="1803580" y="754533"/>
                  </a:moveTo>
                  <a:cubicBezTo>
                    <a:pt x="1755126" y="365965"/>
                    <a:pt x="1420404" y="43389"/>
                    <a:pt x="1031243" y="5415"/>
                  </a:cubicBezTo>
                  <a:cubicBezTo>
                    <a:pt x="982060" y="-66"/>
                    <a:pt x="932504" y="-1381"/>
                    <a:pt x="883099" y="1447"/>
                  </a:cubicBezTo>
                  <a:cubicBezTo>
                    <a:pt x="873803" y="1973"/>
                    <a:pt x="873957" y="16794"/>
                    <a:pt x="883691" y="16246"/>
                  </a:cubicBezTo>
                  <a:cubicBezTo>
                    <a:pt x="1757494" y="-18263"/>
                    <a:pt x="2121442" y="1058868"/>
                    <a:pt x="1445508" y="1590605"/>
                  </a:cubicBezTo>
                  <a:cubicBezTo>
                    <a:pt x="1154174" y="1812547"/>
                    <a:pt x="730088" y="1849314"/>
                    <a:pt x="411765" y="1663262"/>
                  </a:cubicBezTo>
                  <a:cubicBezTo>
                    <a:pt x="67769" y="1470874"/>
                    <a:pt x="-50821" y="1022824"/>
                    <a:pt x="50843" y="658548"/>
                  </a:cubicBezTo>
                  <a:cubicBezTo>
                    <a:pt x="145996" y="257328"/>
                    <a:pt x="571617" y="-46393"/>
                    <a:pt x="981233" y="77876"/>
                  </a:cubicBezTo>
                  <a:cubicBezTo>
                    <a:pt x="990003" y="80529"/>
                    <a:pt x="993533" y="65949"/>
                    <a:pt x="984391" y="63186"/>
                  </a:cubicBezTo>
                  <a:cubicBezTo>
                    <a:pt x="621232" y="-46436"/>
                    <a:pt x="223477" y="180680"/>
                    <a:pt x="83292" y="523010"/>
                  </a:cubicBezTo>
                  <a:cubicBezTo>
                    <a:pt x="-163184" y="1097697"/>
                    <a:pt x="154152" y="1768368"/>
                    <a:pt x="813533" y="1796542"/>
                  </a:cubicBezTo>
                  <a:cubicBezTo>
                    <a:pt x="1393503" y="1832827"/>
                    <a:pt x="1882662" y="1337310"/>
                    <a:pt x="1803580" y="75453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Google Shape;171;p13"/>
            <p:cNvSpPr/>
            <p:nvPr/>
          </p:nvSpPr>
          <p:spPr>
            <a:xfrm>
              <a:off x="576654" y="3067330"/>
              <a:ext cx="620488" cy="986037"/>
            </a:xfrm>
            <a:custGeom>
              <a:avLst/>
              <a:gdLst/>
              <a:ahLst/>
              <a:cxnLst/>
              <a:rect l="l" t="t" r="r" b="b"/>
              <a:pathLst>
                <a:path w="294070" h="467316" extrusionOk="0">
                  <a:moveTo>
                    <a:pt x="291610" y="454155"/>
                  </a:moveTo>
                  <a:cubicBezTo>
                    <a:pt x="153814" y="339512"/>
                    <a:pt x="54825" y="179550"/>
                    <a:pt x="14308" y="4834"/>
                  </a:cubicBezTo>
                  <a:cubicBezTo>
                    <a:pt x="12116" y="-4528"/>
                    <a:pt x="-1872" y="1084"/>
                    <a:pt x="211" y="10007"/>
                  </a:cubicBezTo>
                  <a:cubicBezTo>
                    <a:pt x="42374" y="188276"/>
                    <a:pt x="141091" y="348128"/>
                    <a:pt x="281612" y="465666"/>
                  </a:cubicBezTo>
                  <a:cubicBezTo>
                    <a:pt x="288760" y="471585"/>
                    <a:pt x="298757" y="460141"/>
                    <a:pt x="291610" y="45415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p13"/>
            <p:cNvSpPr/>
            <p:nvPr/>
          </p:nvSpPr>
          <p:spPr>
            <a:xfrm>
              <a:off x="625052" y="3542878"/>
              <a:ext cx="246686" cy="335935"/>
            </a:xfrm>
            <a:custGeom>
              <a:avLst/>
              <a:gdLst/>
              <a:ahLst/>
              <a:cxnLst/>
              <a:rect l="l" t="t" r="r" b="b"/>
              <a:pathLst>
                <a:path w="116913" h="159211" extrusionOk="0">
                  <a:moveTo>
                    <a:pt x="114759" y="145770"/>
                  </a:moveTo>
                  <a:cubicBezTo>
                    <a:pt x="73155" y="104376"/>
                    <a:pt x="38848" y="56252"/>
                    <a:pt x="13292" y="3435"/>
                  </a:cubicBezTo>
                  <a:cubicBezTo>
                    <a:pt x="9193" y="-5027"/>
                    <a:pt x="-3195" y="3808"/>
                    <a:pt x="774" y="12030"/>
                  </a:cubicBezTo>
                  <a:cubicBezTo>
                    <a:pt x="27012" y="65964"/>
                    <a:pt x="62178" y="115053"/>
                    <a:pt x="104784" y="157258"/>
                  </a:cubicBezTo>
                  <a:cubicBezTo>
                    <a:pt x="111361" y="163814"/>
                    <a:pt x="121337" y="152303"/>
                    <a:pt x="114759" y="1457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13"/>
            <p:cNvSpPr/>
            <p:nvPr/>
          </p:nvSpPr>
          <p:spPr>
            <a:xfrm>
              <a:off x="3508732" y="703042"/>
              <a:ext cx="736985" cy="678722"/>
            </a:xfrm>
            <a:custGeom>
              <a:avLst/>
              <a:gdLst/>
              <a:ahLst/>
              <a:cxnLst/>
              <a:rect l="l" t="t" r="r" b="b"/>
              <a:pathLst>
                <a:path w="349282" h="321669" extrusionOk="0">
                  <a:moveTo>
                    <a:pt x="348469" y="309928"/>
                  </a:moveTo>
                  <a:cubicBezTo>
                    <a:pt x="278003" y="170664"/>
                    <a:pt x="156037" y="58585"/>
                    <a:pt x="11050" y="551"/>
                  </a:cubicBezTo>
                  <a:cubicBezTo>
                    <a:pt x="2543" y="-2847"/>
                    <a:pt x="-4823" y="10439"/>
                    <a:pt x="3968" y="13969"/>
                  </a:cubicBezTo>
                  <a:cubicBezTo>
                    <a:pt x="146478" y="70973"/>
                    <a:pt x="266844" y="180859"/>
                    <a:pt x="335709" y="318194"/>
                  </a:cubicBezTo>
                  <a:cubicBezTo>
                    <a:pt x="339918" y="326613"/>
                    <a:pt x="352591" y="318107"/>
                    <a:pt x="348469" y="30992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13"/>
            <p:cNvSpPr/>
            <p:nvPr/>
          </p:nvSpPr>
          <p:spPr>
            <a:xfrm>
              <a:off x="4237875" y="1405342"/>
              <a:ext cx="51220" cy="74504"/>
            </a:xfrm>
            <a:custGeom>
              <a:avLst/>
              <a:gdLst/>
              <a:ahLst/>
              <a:cxnLst/>
              <a:rect l="l" t="t" r="r" b="b"/>
              <a:pathLst>
                <a:path w="24275" h="35310" extrusionOk="0">
                  <a:moveTo>
                    <a:pt x="23295" y="23713"/>
                  </a:moveTo>
                  <a:lnTo>
                    <a:pt x="13692" y="3323"/>
                  </a:lnTo>
                  <a:cubicBezTo>
                    <a:pt x="8452" y="-4658"/>
                    <a:pt x="-3475" y="3191"/>
                    <a:pt x="975" y="11588"/>
                  </a:cubicBezTo>
                  <a:cubicBezTo>
                    <a:pt x="4176" y="18384"/>
                    <a:pt x="7371" y="25181"/>
                    <a:pt x="10556" y="31978"/>
                  </a:cubicBezTo>
                  <a:cubicBezTo>
                    <a:pt x="15906" y="39980"/>
                    <a:pt x="27745" y="32109"/>
                    <a:pt x="23295" y="237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5" name="Google Shape;175;p13"/>
          <p:cNvSpPr/>
          <p:nvPr/>
        </p:nvSpPr>
        <p:spPr>
          <a:xfrm rot="2700000">
            <a:off x="6626279" y="1272902"/>
            <a:ext cx="267959" cy="230468"/>
          </a:xfrm>
          <a:custGeom>
            <a:avLst/>
            <a:gdLst/>
            <a:ahLst/>
            <a:cxnLst/>
            <a:rect l="l" t="t" r="r" b="b"/>
            <a:pathLst>
              <a:path w="95214" h="81892" extrusionOk="0">
                <a:moveTo>
                  <a:pt x="92489" y="65480"/>
                </a:moveTo>
                <a:lnTo>
                  <a:pt x="61028" y="43753"/>
                </a:lnTo>
                <a:cubicBezTo>
                  <a:pt x="70521" y="33157"/>
                  <a:pt x="80036" y="22580"/>
                  <a:pt x="89530" y="12028"/>
                </a:cubicBezTo>
                <a:cubicBezTo>
                  <a:pt x="96107" y="4771"/>
                  <a:pt x="85145" y="-4635"/>
                  <a:pt x="78567" y="2600"/>
                </a:cubicBezTo>
                <a:lnTo>
                  <a:pt x="48991" y="35487"/>
                </a:lnTo>
                <a:lnTo>
                  <a:pt x="12684" y="10383"/>
                </a:lnTo>
                <a:cubicBezTo>
                  <a:pt x="5098" y="5144"/>
                  <a:pt x="-4856" y="16610"/>
                  <a:pt x="2687" y="21872"/>
                </a:cubicBezTo>
                <a:lnTo>
                  <a:pt x="38796" y="46844"/>
                </a:lnTo>
                <a:lnTo>
                  <a:pt x="18275" y="69865"/>
                </a:lnTo>
                <a:cubicBezTo>
                  <a:pt x="11697" y="77122"/>
                  <a:pt x="22660" y="86527"/>
                  <a:pt x="29237" y="79292"/>
                </a:cubicBezTo>
                <a:lnTo>
                  <a:pt x="50942" y="55175"/>
                </a:lnTo>
                <a:lnTo>
                  <a:pt x="82601" y="77100"/>
                </a:lnTo>
                <a:cubicBezTo>
                  <a:pt x="90078" y="82296"/>
                  <a:pt x="100119" y="70829"/>
                  <a:pt x="92489" y="6548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3"/>
          <p:cNvSpPr/>
          <p:nvPr/>
        </p:nvSpPr>
        <p:spPr>
          <a:xfrm rot="8434612">
            <a:off x="10414313" y="5279020"/>
            <a:ext cx="720367" cy="352413"/>
          </a:xfrm>
          <a:custGeom>
            <a:avLst/>
            <a:gdLst/>
            <a:ahLst/>
            <a:cxnLst/>
            <a:rect l="l" t="t" r="r" b="b"/>
            <a:pathLst>
              <a:path w="256043" h="125260" extrusionOk="0">
                <a:moveTo>
                  <a:pt x="122835" y="3891"/>
                </a:moveTo>
                <a:cubicBezTo>
                  <a:pt x="106677" y="35258"/>
                  <a:pt x="90541" y="66632"/>
                  <a:pt x="74404" y="98013"/>
                </a:cubicBezTo>
                <a:cubicBezTo>
                  <a:pt x="67103" y="82972"/>
                  <a:pt x="59737" y="67939"/>
                  <a:pt x="52348" y="52914"/>
                </a:cubicBezTo>
                <a:cubicBezTo>
                  <a:pt x="49783" y="47630"/>
                  <a:pt x="41583" y="45218"/>
                  <a:pt x="38602" y="51708"/>
                </a:cubicBezTo>
                <a:cubicBezTo>
                  <a:pt x="30007" y="70416"/>
                  <a:pt x="17598" y="87110"/>
                  <a:pt x="2141" y="100709"/>
                </a:cubicBezTo>
                <a:cubicBezTo>
                  <a:pt x="-4787" y="106848"/>
                  <a:pt x="6723" y="116802"/>
                  <a:pt x="13629" y="110685"/>
                </a:cubicBezTo>
                <a:cubicBezTo>
                  <a:pt x="26258" y="99453"/>
                  <a:pt x="36979" y="86235"/>
                  <a:pt x="45354" y="71550"/>
                </a:cubicBezTo>
                <a:lnTo>
                  <a:pt x="67432" y="116670"/>
                </a:lnTo>
                <a:cubicBezTo>
                  <a:pt x="70107" y="122174"/>
                  <a:pt x="77978" y="124147"/>
                  <a:pt x="81179" y="117876"/>
                </a:cubicBezTo>
                <a:lnTo>
                  <a:pt x="128580" y="25793"/>
                </a:lnTo>
                <a:cubicBezTo>
                  <a:pt x="139147" y="55900"/>
                  <a:pt x="147259" y="86822"/>
                  <a:pt x="152784" y="118249"/>
                </a:cubicBezTo>
                <a:cubicBezTo>
                  <a:pt x="153969" y="125024"/>
                  <a:pt x="163462" y="128422"/>
                  <a:pt x="166970" y="121318"/>
                </a:cubicBezTo>
                <a:cubicBezTo>
                  <a:pt x="177515" y="99979"/>
                  <a:pt x="188039" y="78638"/>
                  <a:pt x="198585" y="57299"/>
                </a:cubicBezTo>
                <a:cubicBezTo>
                  <a:pt x="214107" y="75321"/>
                  <a:pt x="228819" y="94022"/>
                  <a:pt x="242434" y="113469"/>
                </a:cubicBezTo>
                <a:cubicBezTo>
                  <a:pt x="247959" y="121297"/>
                  <a:pt x="260259" y="113711"/>
                  <a:pt x="254580" y="105686"/>
                </a:cubicBezTo>
                <a:cubicBezTo>
                  <a:pt x="238509" y="82896"/>
                  <a:pt x="221145" y="61039"/>
                  <a:pt x="202575" y="40220"/>
                </a:cubicBezTo>
                <a:cubicBezTo>
                  <a:pt x="199023" y="36229"/>
                  <a:pt x="192512" y="35089"/>
                  <a:pt x="189705" y="40746"/>
                </a:cubicBezTo>
                <a:lnTo>
                  <a:pt x="163001" y="94899"/>
                </a:lnTo>
                <a:cubicBezTo>
                  <a:pt x="156468" y="64295"/>
                  <a:pt x="147566" y="34241"/>
                  <a:pt x="136407" y="5009"/>
                </a:cubicBezTo>
                <a:cubicBezTo>
                  <a:pt x="134324" y="-823"/>
                  <a:pt x="125861" y="-2029"/>
                  <a:pt x="122835" y="389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6459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27641-750B-4516-AA64-5902DED3782F}" type="datetimeFigureOut">
              <a:rPr lang="en-US"/>
              <a:pPr>
                <a:defRPr/>
              </a:pPr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D3C5C-9F1B-4521-B5C1-72B65378C3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66E70-C95F-4FFC-B500-D7B3D732FAF0}" type="datetimeFigureOut">
              <a:rPr lang="en-US"/>
              <a:pPr>
                <a:defRPr/>
              </a:pPr>
              <a:t>11/3/2022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3E9EF-B318-4181-936B-1A57C5EB8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31566-7799-4AD3-9D5E-D0F0CA081EBD}" type="datetimeFigureOut">
              <a:rPr lang="en-US"/>
              <a:pPr>
                <a:defRPr/>
              </a:pPr>
              <a:t>11/3/2022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D5AA1-1878-4782-A7C3-53A4E52DB3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DCC6F-9B09-4D53-853D-A2C4CCC99D60}" type="datetimeFigureOut">
              <a:rPr lang="en-US"/>
              <a:pPr>
                <a:defRPr/>
              </a:pPr>
              <a:t>11/3/2022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B85BF-FFFE-47BC-BBC7-99D5D18305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EEDB2-4A73-43EB-A770-B98E1438BACD}" type="datetimeFigureOut">
              <a:rPr lang="en-US"/>
              <a:pPr>
                <a:defRPr/>
              </a:pPr>
              <a:t>11/3/2022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08953-A2B5-4AD0-BBF9-DA17315E9C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8C081-092A-4250-93C4-9BC9BEE0DE0D}" type="datetimeFigureOut">
              <a:rPr lang="en-US"/>
              <a:pPr>
                <a:defRPr/>
              </a:pPr>
              <a:t>11/3/2022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A342D-95C9-47AC-8F42-9FA81CC992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6E732-2413-4D0D-81FA-DBB584C31F37}" type="datetimeFigureOut">
              <a:rPr lang="en-US"/>
              <a:pPr>
                <a:defRPr/>
              </a:pPr>
              <a:t>11/3/2022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A0E04-DD25-4993-B0FF-A626EC3A5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035C4E-7056-4B37-83E6-E2659FB97CBA}" type="datetimeFigureOut">
              <a:rPr lang="en-US"/>
              <a:pPr>
                <a:defRPr/>
              </a:pPr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18DEAE-CAEB-4383-B517-3F9AFDB793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Arial"/>
                <a:sym typeface="Arial"/>
              </a:defRPr>
            </a:lvl1pPr>
          </a:lstStyle>
          <a:p>
            <a:pPr>
              <a:defRPr/>
            </a:pPr>
            <a:fld id="{08C0D844-5372-47CE-B92F-AD86BEAB8276}" type="datetimeFigureOut">
              <a:rPr lang="en-US"/>
              <a:pPr>
                <a:defRPr/>
              </a:pPr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Arial"/>
                <a:sym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Arial"/>
                <a:sym typeface="Arial"/>
              </a:defRPr>
            </a:lvl1pPr>
          </a:lstStyle>
          <a:p>
            <a:pPr>
              <a:defRPr/>
            </a:pPr>
            <a:fld id="{4E200F3E-BA68-4E8B-9615-0A5C21E893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  <p:sldLayoutId id="2147483695" r:id="rId12"/>
    <p:sldLayoutId id="2147483696" r:id="rId13"/>
    <p:sldLayoutId id="2147483697" r:id="rId14"/>
    <p:sldLayoutId id="2147483698" r:id="rId15"/>
    <p:sldLayoutId id="2147483699" r:id="rId16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5"/>
          <p:cNvSpPr txBox="1">
            <a:spLocks noGrp="1"/>
          </p:cNvSpPr>
          <p:nvPr>
            <p:ph type="ctrTitle"/>
          </p:nvPr>
        </p:nvSpPr>
        <p:spPr>
          <a:xfrm>
            <a:off x="1493555" y="2805345"/>
            <a:ext cx="9204756" cy="2240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sz="88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TIẾNG VIỆT</a:t>
            </a:r>
            <a:endParaRPr sz="88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Google Shape;183;p15">
            <a:extLst>
              <a:ext uri="{FF2B5EF4-FFF2-40B4-BE49-F238E27FC236}">
                <a16:creationId xmlns:a16="http://schemas.microsoft.com/office/drawing/2014/main" xmlns="" id="{A934B766-D368-1D47-8213-37CDE2D06FE3}"/>
              </a:ext>
            </a:extLst>
          </p:cNvPr>
          <p:cNvSpPr txBox="1">
            <a:spLocks/>
          </p:cNvSpPr>
          <p:nvPr/>
        </p:nvSpPr>
        <p:spPr>
          <a:xfrm>
            <a:off x="2490533" y="917267"/>
            <a:ext cx="7210800" cy="22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00"/>
              <a:buFont typeface="Amatic SC"/>
              <a:buNone/>
              <a:defRPr sz="68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00"/>
              <a:buFont typeface="Amatic SC"/>
              <a:buNone/>
              <a:defRPr sz="68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00"/>
              <a:buFont typeface="Amatic SC"/>
              <a:buNone/>
              <a:defRPr sz="68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00"/>
              <a:buFont typeface="Amatic SC"/>
              <a:buNone/>
              <a:defRPr sz="68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00"/>
              <a:buFont typeface="Amatic SC"/>
              <a:buNone/>
              <a:defRPr sz="68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00"/>
              <a:buFont typeface="Amatic SC"/>
              <a:buNone/>
              <a:defRPr sz="68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00"/>
              <a:buFont typeface="Amatic SC"/>
              <a:buNone/>
              <a:defRPr sz="68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00"/>
              <a:buFont typeface="Amatic SC"/>
              <a:buNone/>
              <a:defRPr sz="68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00"/>
              <a:buFont typeface="Amatic SC"/>
              <a:buNone/>
              <a:defRPr sz="68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r>
              <a:rPr lang="en-US" sz="53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5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3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35:</a:t>
            </a:r>
            <a:endParaRPr lang="en-US" sz="53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196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ChangeArrowheads="1"/>
          </p:cNvSpPr>
          <p:nvPr/>
        </p:nvSpPr>
        <p:spPr bwMode="auto">
          <a:xfrm>
            <a:off x="525463" y="566738"/>
            <a:ext cx="19637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en-US" sz="2800" b="1" u="sng" dirty="0" smtClean="0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b. </a:t>
            </a:r>
            <a:r>
              <a:rPr lang="en-US" sz="2800" b="1" u="sng" dirty="0" err="1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Kết</a:t>
            </a:r>
            <a:r>
              <a:rPr lang="en-US" sz="2800" b="1" u="sng" dirty="0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b="1" u="sng" dirty="0" err="1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luận</a:t>
            </a:r>
            <a:r>
              <a:rPr lang="en-US" sz="2800" b="1" u="sng" dirty="0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 </a:t>
            </a:r>
            <a:endParaRPr lang="en-US" sz="2800" u="sng" dirty="0"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40081" y="1204913"/>
            <a:ext cx="1114261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de-DE" sz="2800" dirty="0" smtClean="0">
                <a:latin typeface="Times New Roman" pitchFamily="18" charset="0"/>
                <a:cs typeface="Calibri" pitchFamily="34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Calibri" pitchFamily="34" charset="0"/>
              </a:rPr>
              <a:t>Khái</a:t>
            </a:r>
            <a:r>
              <a:rPr lang="en-US" sz="28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Calibri" pitchFamily="34" charset="0"/>
              </a:rPr>
              <a:t>niệm</a:t>
            </a:r>
            <a:r>
              <a:rPr lang="en-US" sz="2800" dirty="0">
                <a:latin typeface="Times New Roman" pitchFamily="18" charset="0"/>
                <a:cs typeface="Calibri" pitchFamily="34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Calibri" pitchFamily="34" charset="0"/>
              </a:rPr>
              <a:t>Cụm</a:t>
            </a:r>
            <a:r>
              <a:rPr lang="en-US" sz="28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Calibri" pitchFamily="34" charset="0"/>
              </a:rPr>
              <a:t>tính</a:t>
            </a:r>
            <a:r>
              <a:rPr lang="en-US" sz="28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Calibri" pitchFamily="34" charset="0"/>
              </a:rPr>
              <a:t>từ</a:t>
            </a:r>
            <a:r>
              <a:rPr lang="en-US" sz="28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Calibri" pitchFamily="34" charset="0"/>
              </a:rPr>
              <a:t>là</a:t>
            </a:r>
            <a:r>
              <a:rPr lang="en-US" sz="28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Calibri" pitchFamily="34" charset="0"/>
              </a:rPr>
              <a:t>một</a:t>
            </a:r>
            <a:r>
              <a:rPr lang="en-US" sz="28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Calibri" pitchFamily="34" charset="0"/>
              </a:rPr>
              <a:t>tổ</a:t>
            </a:r>
            <a:r>
              <a:rPr lang="en-US" sz="28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Calibri" pitchFamily="34" charset="0"/>
              </a:rPr>
              <a:t>hợp</a:t>
            </a:r>
            <a:r>
              <a:rPr lang="en-US" sz="28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Calibri" pitchFamily="34" charset="0"/>
              </a:rPr>
              <a:t>từ</a:t>
            </a:r>
            <a:r>
              <a:rPr lang="en-US" sz="2800" dirty="0">
                <a:latin typeface="Times New Roman" pitchFamily="18" charset="0"/>
                <a:cs typeface="Calibri" pitchFamily="34" charset="0"/>
              </a:rPr>
              <a:t> do </a:t>
            </a:r>
            <a:r>
              <a:rPr lang="en-US" sz="2800" dirty="0" err="1">
                <a:latin typeface="Times New Roman" pitchFamily="18" charset="0"/>
                <a:cs typeface="Calibri" pitchFamily="34" charset="0"/>
              </a:rPr>
              <a:t>một</a:t>
            </a:r>
            <a:r>
              <a:rPr lang="en-US" sz="28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Calibri" pitchFamily="34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Calibri" pitchFamily="34" charset="0"/>
              </a:rPr>
              <a:t>từ</a:t>
            </a:r>
            <a:r>
              <a:rPr lang="en-US" sz="28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Calibri" pitchFamily="34" charset="0"/>
              </a:rPr>
              <a:t>trung</a:t>
            </a:r>
            <a:r>
              <a:rPr lang="en-US" sz="28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Calibri" pitchFamily="34" charset="0"/>
              </a:rPr>
              <a:t>tâm</a:t>
            </a:r>
            <a:r>
              <a:rPr lang="en-US" sz="28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Calibri" pitchFamily="34" charset="0"/>
              </a:rPr>
              <a:t>và</a:t>
            </a:r>
            <a:r>
              <a:rPr lang="en-US" sz="28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Calibri" pitchFamily="34" charset="0"/>
              </a:rPr>
              <a:t>một</a:t>
            </a:r>
            <a:r>
              <a:rPr lang="en-US" sz="28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Calibri" pitchFamily="34" charset="0"/>
              </a:rPr>
              <a:t>sô</a:t>
            </a:r>
            <a:r>
              <a:rPr lang="en-US" sz="28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Calibri" pitchFamily="34" charset="0"/>
              </a:rPr>
              <a:t>từ</a:t>
            </a:r>
            <a:r>
              <a:rPr lang="en-US" sz="28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Calibri" pitchFamily="34" charset="0"/>
              </a:rPr>
              <a:t>ngữ</a:t>
            </a:r>
            <a:r>
              <a:rPr lang="en-US" sz="28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Calibri" pitchFamily="34" charset="0"/>
              </a:rPr>
              <a:t>khác</a:t>
            </a:r>
            <a:r>
              <a:rPr lang="en-US" sz="28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Calibri" pitchFamily="34" charset="0"/>
              </a:rPr>
              <a:t>phụ</a:t>
            </a:r>
            <a:r>
              <a:rPr lang="en-US" sz="28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Calibri" pitchFamily="34" charset="0"/>
              </a:rPr>
              <a:t>thuộc</a:t>
            </a:r>
            <a:r>
              <a:rPr lang="en-US" sz="28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Calibri" pitchFamily="34" charset="0"/>
              </a:rPr>
              <a:t>nó</a:t>
            </a:r>
            <a:r>
              <a:rPr lang="en-US" sz="28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Calibri" pitchFamily="34" charset="0"/>
              </a:rPr>
              <a:t>tạo</a:t>
            </a:r>
            <a:r>
              <a:rPr lang="en-US" sz="28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Calibri" pitchFamily="34" charset="0"/>
              </a:rPr>
              <a:t>thành</a:t>
            </a:r>
            <a:r>
              <a:rPr lang="en-US" sz="2800" dirty="0">
                <a:latin typeface="Times New Roman" pitchFamily="18" charset="0"/>
                <a:cs typeface="Calibri" pitchFamily="34" charset="0"/>
              </a:rPr>
              <a:t>.</a:t>
            </a:r>
          </a:p>
          <a:p>
            <a:pPr algn="just"/>
            <a:r>
              <a:rPr lang="de-DE" sz="2800" dirty="0">
                <a:latin typeface="Times New Roman" pitchFamily="18" charset="0"/>
                <a:cs typeface="Calibri" pitchFamily="34" charset="0"/>
              </a:rPr>
              <a:t>- Cụm tính từ gồm ba phần:</a:t>
            </a:r>
            <a:endParaRPr lang="en-US" sz="2800" dirty="0">
              <a:latin typeface="Times New Roman" pitchFamily="18" charset="0"/>
              <a:cs typeface="Calibri" pitchFamily="34" charset="0"/>
            </a:endParaRPr>
          </a:p>
          <a:p>
            <a:pPr algn="just"/>
            <a:r>
              <a:rPr lang="de-DE" sz="2800" dirty="0">
                <a:latin typeface="Times New Roman" pitchFamily="18" charset="0"/>
                <a:cs typeface="Calibri" pitchFamily="34" charset="0"/>
              </a:rPr>
              <a:t>+ Phần trung tâm ở giữa: tính từ</a:t>
            </a:r>
            <a:endParaRPr lang="en-US" sz="2800" dirty="0">
              <a:latin typeface="Times New Roman" pitchFamily="18" charset="0"/>
              <a:cs typeface="Calibri" pitchFamily="34" charset="0"/>
            </a:endParaRPr>
          </a:p>
          <a:p>
            <a:pPr algn="just"/>
            <a:r>
              <a:rPr lang="de-DE" sz="2800" dirty="0">
                <a:latin typeface="Times New Roman" pitchFamily="18" charset="0"/>
                <a:cs typeface="Calibri" pitchFamily="34" charset="0"/>
              </a:rPr>
              <a:t>+ Phần phụ trước: thường bổ sung cho tính từ những ý nghĩa về mức độ, thời gian, sự tiếp diễn,...</a:t>
            </a:r>
            <a:endParaRPr lang="en-US" sz="2800" dirty="0">
              <a:latin typeface="Times New Roman" pitchFamily="18" charset="0"/>
              <a:cs typeface="Calibri" pitchFamily="34" charset="0"/>
            </a:endParaRPr>
          </a:p>
          <a:p>
            <a:pPr algn="just"/>
            <a:r>
              <a:rPr lang="de-DE" sz="2800" dirty="0">
                <a:latin typeface="Times New Roman" pitchFamily="18" charset="0"/>
                <a:cs typeface="Calibri" pitchFamily="34" charset="0"/>
              </a:rPr>
              <a:t>+ Phần phụ sau: thường bổ sung cho tính từ những ý nghĩa về phạm vi, mức độ</a:t>
            </a:r>
            <a:r>
              <a:rPr lang="de-DE" sz="2800" dirty="0" smtClean="0">
                <a:latin typeface="Times New Roman" pitchFamily="18" charset="0"/>
                <a:cs typeface="Calibri" pitchFamily="34" charset="0"/>
              </a:rPr>
              <a:t>,...</a:t>
            </a:r>
            <a:endParaRPr lang="en-US" sz="2800" dirty="0">
              <a:latin typeface="Times New Roman" pitchFamily="18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05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0"/>
          <p:cNvSpPr txBox="1">
            <a:spLocks noGrp="1"/>
          </p:cNvSpPr>
          <p:nvPr>
            <p:ph type="title"/>
          </p:nvPr>
        </p:nvSpPr>
        <p:spPr>
          <a:xfrm>
            <a:off x="1177833" y="911467"/>
            <a:ext cx="8568400" cy="528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CỤM </a:t>
            </a:r>
            <a:r>
              <a:rPr lang="e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TÍNH TỪ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7" name="Google Shape;227;p20"/>
          <p:cNvSpPr txBox="1">
            <a:spLocks noGrp="1"/>
          </p:cNvSpPr>
          <p:nvPr>
            <p:ph type="sldNum" idx="12"/>
          </p:nvPr>
        </p:nvSpPr>
        <p:spPr>
          <a:xfrm>
            <a:off x="11205833" y="6257835"/>
            <a:ext cx="731600" cy="40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fld id="{00000000-1234-1234-1234-123412341234}" type="slidenum">
              <a:rPr lang="en"/>
              <a:pPr/>
              <a:t>11</a:t>
            </a:fld>
            <a:endParaRPr/>
          </a:p>
        </p:txBody>
      </p:sp>
      <p:sp>
        <p:nvSpPr>
          <p:cNvPr id="228" name="Google Shape;228;p20"/>
          <p:cNvSpPr/>
          <p:nvPr/>
        </p:nvSpPr>
        <p:spPr>
          <a:xfrm>
            <a:off x="10197992" y="5086532"/>
            <a:ext cx="1250129" cy="1113905"/>
          </a:xfrm>
          <a:custGeom>
            <a:avLst/>
            <a:gdLst/>
            <a:ahLst/>
            <a:cxnLst/>
            <a:rect l="l" t="t" r="r" b="b"/>
            <a:pathLst>
              <a:path w="444359" h="395938" extrusionOk="0">
                <a:moveTo>
                  <a:pt x="135136" y="205311"/>
                </a:moveTo>
                <a:lnTo>
                  <a:pt x="101482" y="200356"/>
                </a:lnTo>
                <a:cubicBezTo>
                  <a:pt x="92405" y="199041"/>
                  <a:pt x="88788" y="213642"/>
                  <a:pt x="98347" y="215046"/>
                </a:cubicBezTo>
                <a:lnTo>
                  <a:pt x="132067" y="220001"/>
                </a:lnTo>
                <a:cubicBezTo>
                  <a:pt x="141056" y="221316"/>
                  <a:pt x="144673" y="206714"/>
                  <a:pt x="135136" y="205311"/>
                </a:cubicBezTo>
                <a:close/>
                <a:moveTo>
                  <a:pt x="293388" y="291650"/>
                </a:moveTo>
                <a:cubicBezTo>
                  <a:pt x="292554" y="295482"/>
                  <a:pt x="294966" y="299271"/>
                  <a:pt x="298803" y="300115"/>
                </a:cubicBezTo>
                <a:cubicBezTo>
                  <a:pt x="298869" y="300130"/>
                  <a:pt x="298935" y="300144"/>
                  <a:pt x="299001" y="300157"/>
                </a:cubicBezTo>
                <a:cubicBezTo>
                  <a:pt x="299373" y="300157"/>
                  <a:pt x="300711" y="300157"/>
                  <a:pt x="300930" y="300551"/>
                </a:cubicBezTo>
                <a:cubicBezTo>
                  <a:pt x="299921" y="300222"/>
                  <a:pt x="299790" y="300201"/>
                  <a:pt x="300535" y="300551"/>
                </a:cubicBezTo>
                <a:cubicBezTo>
                  <a:pt x="301280" y="300902"/>
                  <a:pt x="301456" y="300924"/>
                  <a:pt x="302267" y="301297"/>
                </a:cubicBezTo>
                <a:lnTo>
                  <a:pt x="302377" y="301297"/>
                </a:lnTo>
                <a:cubicBezTo>
                  <a:pt x="309919" y="308335"/>
                  <a:pt x="320267" y="297416"/>
                  <a:pt x="313142" y="290335"/>
                </a:cubicBezTo>
                <a:cubicBezTo>
                  <a:pt x="307573" y="285621"/>
                  <a:pt x="295756" y="281894"/>
                  <a:pt x="293388" y="291650"/>
                </a:cubicBezTo>
                <a:close/>
                <a:moveTo>
                  <a:pt x="285999" y="274110"/>
                </a:moveTo>
                <a:cubicBezTo>
                  <a:pt x="269973" y="263589"/>
                  <a:pt x="253310" y="254069"/>
                  <a:pt x="236099" y="245608"/>
                </a:cubicBezTo>
                <a:cubicBezTo>
                  <a:pt x="227833" y="241530"/>
                  <a:pt x="220752" y="255014"/>
                  <a:pt x="229346" y="259180"/>
                </a:cubicBezTo>
                <a:cubicBezTo>
                  <a:pt x="245439" y="267053"/>
                  <a:pt x="261027" y="275919"/>
                  <a:pt x="276002" y="285730"/>
                </a:cubicBezTo>
                <a:cubicBezTo>
                  <a:pt x="283697" y="290576"/>
                  <a:pt x="293738" y="279109"/>
                  <a:pt x="285999" y="274023"/>
                </a:cubicBezTo>
                <a:close/>
                <a:moveTo>
                  <a:pt x="433354" y="1544"/>
                </a:moveTo>
                <a:cubicBezTo>
                  <a:pt x="431162" y="3057"/>
                  <a:pt x="428970" y="4482"/>
                  <a:pt x="426908" y="5929"/>
                </a:cubicBezTo>
                <a:cubicBezTo>
                  <a:pt x="425220" y="5833"/>
                  <a:pt x="423554" y="6381"/>
                  <a:pt x="422239" y="7464"/>
                </a:cubicBezTo>
                <a:cubicBezTo>
                  <a:pt x="417854" y="10840"/>
                  <a:pt x="413469" y="14261"/>
                  <a:pt x="408952" y="17659"/>
                </a:cubicBezTo>
                <a:cubicBezTo>
                  <a:pt x="315904" y="75803"/>
                  <a:pt x="209197" y="106563"/>
                  <a:pt x="111195" y="154928"/>
                </a:cubicBezTo>
                <a:cubicBezTo>
                  <a:pt x="93853" y="163501"/>
                  <a:pt x="76773" y="172622"/>
                  <a:pt x="60089" y="182400"/>
                </a:cubicBezTo>
                <a:cubicBezTo>
                  <a:pt x="42549" y="192748"/>
                  <a:pt x="25141" y="203184"/>
                  <a:pt x="5146" y="208249"/>
                </a:cubicBezTo>
                <a:cubicBezTo>
                  <a:pt x="-1804" y="210003"/>
                  <a:pt x="-1147" y="218532"/>
                  <a:pt x="3743" y="221404"/>
                </a:cubicBezTo>
                <a:cubicBezTo>
                  <a:pt x="4707" y="222430"/>
                  <a:pt x="5979" y="223140"/>
                  <a:pt x="7360" y="223443"/>
                </a:cubicBezTo>
                <a:cubicBezTo>
                  <a:pt x="52371" y="234230"/>
                  <a:pt x="97777" y="242999"/>
                  <a:pt x="143621" y="249752"/>
                </a:cubicBezTo>
                <a:lnTo>
                  <a:pt x="143117" y="384961"/>
                </a:lnTo>
                <a:cubicBezTo>
                  <a:pt x="142854" y="387829"/>
                  <a:pt x="144717" y="390464"/>
                  <a:pt x="147502" y="391166"/>
                </a:cubicBezTo>
                <a:cubicBezTo>
                  <a:pt x="148620" y="393251"/>
                  <a:pt x="150615" y="394717"/>
                  <a:pt x="152939" y="395156"/>
                </a:cubicBezTo>
                <a:cubicBezTo>
                  <a:pt x="155855" y="396721"/>
                  <a:pt x="159473" y="395875"/>
                  <a:pt x="161402" y="393183"/>
                </a:cubicBezTo>
                <a:cubicBezTo>
                  <a:pt x="187777" y="361278"/>
                  <a:pt x="215797" y="330777"/>
                  <a:pt x="245351" y="301801"/>
                </a:cubicBezTo>
                <a:cubicBezTo>
                  <a:pt x="266464" y="313914"/>
                  <a:pt x="286394" y="328001"/>
                  <a:pt x="304854" y="343874"/>
                </a:cubicBezTo>
                <a:cubicBezTo>
                  <a:pt x="316496" y="353850"/>
                  <a:pt x="331712" y="356854"/>
                  <a:pt x="343266" y="366413"/>
                </a:cubicBezTo>
                <a:cubicBezTo>
                  <a:pt x="346533" y="371170"/>
                  <a:pt x="355500" y="370798"/>
                  <a:pt x="356553" y="363519"/>
                </a:cubicBezTo>
                <a:cubicBezTo>
                  <a:pt x="373083" y="243175"/>
                  <a:pt x="405510" y="125528"/>
                  <a:pt x="443593" y="10753"/>
                </a:cubicBezTo>
                <a:cubicBezTo>
                  <a:pt x="446618" y="4679"/>
                  <a:pt x="440173" y="-3323"/>
                  <a:pt x="433354" y="1457"/>
                </a:cubicBezTo>
                <a:close/>
                <a:moveTo>
                  <a:pt x="144959" y="232695"/>
                </a:moveTo>
                <a:cubicBezTo>
                  <a:pt x="144345" y="233234"/>
                  <a:pt x="143819" y="233863"/>
                  <a:pt x="143380" y="234558"/>
                </a:cubicBezTo>
                <a:cubicBezTo>
                  <a:pt x="106218" y="229033"/>
                  <a:pt x="69319" y="222164"/>
                  <a:pt x="32639" y="213949"/>
                </a:cubicBezTo>
                <a:cubicBezTo>
                  <a:pt x="52744" y="204895"/>
                  <a:pt x="71358" y="192134"/>
                  <a:pt x="90652" y="181720"/>
                </a:cubicBezTo>
                <a:cubicBezTo>
                  <a:pt x="170610" y="138682"/>
                  <a:pt x="257497" y="110816"/>
                  <a:pt x="339320" y="71856"/>
                </a:cubicBezTo>
                <a:cubicBezTo>
                  <a:pt x="273370" y="123978"/>
                  <a:pt x="208584" y="177592"/>
                  <a:pt x="144959" y="232695"/>
                </a:cubicBezTo>
                <a:close/>
                <a:moveTo>
                  <a:pt x="157938" y="358827"/>
                </a:moveTo>
                <a:lnTo>
                  <a:pt x="158376" y="242429"/>
                </a:lnTo>
                <a:cubicBezTo>
                  <a:pt x="158376" y="241688"/>
                  <a:pt x="158267" y="240949"/>
                  <a:pt x="158070" y="240237"/>
                </a:cubicBezTo>
                <a:cubicBezTo>
                  <a:pt x="232788" y="175691"/>
                  <a:pt x="309152" y="113147"/>
                  <a:pt x="387181" y="52607"/>
                </a:cubicBezTo>
                <a:lnTo>
                  <a:pt x="297159" y="137213"/>
                </a:lnTo>
                <a:cubicBezTo>
                  <a:pt x="259098" y="172972"/>
                  <a:pt x="217024" y="207372"/>
                  <a:pt x="189531" y="252405"/>
                </a:cubicBezTo>
                <a:cubicBezTo>
                  <a:pt x="188216" y="254240"/>
                  <a:pt x="188018" y="256658"/>
                  <a:pt x="189049" y="258675"/>
                </a:cubicBezTo>
                <a:cubicBezTo>
                  <a:pt x="189356" y="259691"/>
                  <a:pt x="189882" y="260620"/>
                  <a:pt x="190605" y="261394"/>
                </a:cubicBezTo>
                <a:cubicBezTo>
                  <a:pt x="181222" y="294369"/>
                  <a:pt x="170325" y="326817"/>
                  <a:pt x="157938" y="358739"/>
                </a:cubicBezTo>
                <a:close/>
                <a:moveTo>
                  <a:pt x="174535" y="355801"/>
                </a:moveTo>
                <a:cubicBezTo>
                  <a:pt x="184927" y="328323"/>
                  <a:pt x="194267" y="300479"/>
                  <a:pt x="202533" y="272269"/>
                </a:cubicBezTo>
                <a:cubicBezTo>
                  <a:pt x="212223" y="280124"/>
                  <a:pt x="222396" y="287379"/>
                  <a:pt x="232964" y="293996"/>
                </a:cubicBezTo>
                <a:cubicBezTo>
                  <a:pt x="212749" y="313844"/>
                  <a:pt x="193281" y="334418"/>
                  <a:pt x="174535" y="355713"/>
                </a:cubicBezTo>
                <a:close/>
                <a:moveTo>
                  <a:pt x="344143" y="348807"/>
                </a:moveTo>
                <a:cubicBezTo>
                  <a:pt x="334847" y="343743"/>
                  <a:pt x="324608" y="340432"/>
                  <a:pt x="316255" y="333460"/>
                </a:cubicBezTo>
                <a:cubicBezTo>
                  <a:pt x="304394" y="323193"/>
                  <a:pt x="291962" y="313631"/>
                  <a:pt x="278983" y="304827"/>
                </a:cubicBezTo>
                <a:cubicBezTo>
                  <a:pt x="253946" y="288581"/>
                  <a:pt x="227351" y="274637"/>
                  <a:pt x="205273" y="254400"/>
                </a:cubicBezTo>
                <a:cubicBezTo>
                  <a:pt x="232701" y="211538"/>
                  <a:pt x="274533" y="178125"/>
                  <a:pt x="311212" y="143637"/>
                </a:cubicBezTo>
                <a:cubicBezTo>
                  <a:pt x="346993" y="110020"/>
                  <a:pt x="382796" y="76401"/>
                  <a:pt x="418643" y="42784"/>
                </a:cubicBezTo>
                <a:cubicBezTo>
                  <a:pt x="385098" y="142442"/>
                  <a:pt x="360170" y="244797"/>
                  <a:pt x="344143" y="348720"/>
                </a:cubicBezTo>
                <a:close/>
                <a:moveTo>
                  <a:pt x="55923" y="163172"/>
                </a:moveTo>
                <a:cubicBezTo>
                  <a:pt x="76620" y="147430"/>
                  <a:pt x="101087" y="137608"/>
                  <a:pt x="124481" y="126668"/>
                </a:cubicBezTo>
                <a:lnTo>
                  <a:pt x="197797" y="92378"/>
                </a:lnTo>
                <a:cubicBezTo>
                  <a:pt x="206238" y="88431"/>
                  <a:pt x="202379" y="74268"/>
                  <a:pt x="193412" y="78434"/>
                </a:cubicBezTo>
                <a:lnTo>
                  <a:pt x="116237" y="114478"/>
                </a:lnTo>
                <a:cubicBezTo>
                  <a:pt x="92954" y="125440"/>
                  <a:pt x="68661" y="135306"/>
                  <a:pt x="48052" y="150960"/>
                </a:cubicBezTo>
                <a:cubicBezTo>
                  <a:pt x="40532" y="156704"/>
                  <a:pt x="48096" y="169114"/>
                  <a:pt x="55923" y="163084"/>
                </a:cubicBezTo>
                <a:close/>
                <a:moveTo>
                  <a:pt x="41760" y="133684"/>
                </a:moveTo>
                <a:cubicBezTo>
                  <a:pt x="60198" y="122794"/>
                  <a:pt x="79119" y="112805"/>
                  <a:pt x="98479" y="103713"/>
                </a:cubicBezTo>
                <a:cubicBezTo>
                  <a:pt x="106919" y="99766"/>
                  <a:pt x="103061" y="85603"/>
                  <a:pt x="94094" y="89791"/>
                </a:cubicBezTo>
                <a:cubicBezTo>
                  <a:pt x="73528" y="99409"/>
                  <a:pt x="53467" y="109990"/>
                  <a:pt x="33889" y="121537"/>
                </a:cubicBezTo>
                <a:cubicBezTo>
                  <a:pt x="25689" y="126339"/>
                  <a:pt x="33341" y="138573"/>
                  <a:pt x="41760" y="13359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09DDE3D7-C599-AF4A-B7C0-8E778D6E9C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475952"/>
              </p:ext>
            </p:extLst>
          </p:nvPr>
        </p:nvGraphicFramePr>
        <p:xfrm>
          <a:off x="1098998" y="2197819"/>
          <a:ext cx="9994005" cy="3386076"/>
        </p:xfrm>
        <a:graphic>
          <a:graphicData uri="http://schemas.openxmlformats.org/drawingml/2006/table">
            <a:tbl>
              <a:tblPr firstRow="1" bandRow="1"/>
              <a:tblGrid>
                <a:gridCol w="3331335">
                  <a:extLst>
                    <a:ext uri="{9D8B030D-6E8A-4147-A177-3AD203B41FA5}">
                      <a16:colId xmlns:a16="http://schemas.microsoft.com/office/drawing/2014/main" xmlns="" val="3874553124"/>
                    </a:ext>
                  </a:extLst>
                </a:gridCol>
                <a:gridCol w="3331335">
                  <a:extLst>
                    <a:ext uri="{9D8B030D-6E8A-4147-A177-3AD203B41FA5}">
                      <a16:colId xmlns:a16="http://schemas.microsoft.com/office/drawing/2014/main" xmlns="" val="4251481264"/>
                    </a:ext>
                  </a:extLst>
                </a:gridCol>
                <a:gridCol w="3331335">
                  <a:extLst>
                    <a:ext uri="{9D8B030D-6E8A-4147-A177-3AD203B41FA5}">
                      <a16:colId xmlns:a16="http://schemas.microsoft.com/office/drawing/2014/main" xmlns="" val="749932636"/>
                    </a:ext>
                  </a:extLst>
                </a:gridCol>
              </a:tblGrid>
              <a:tr h="1130556">
                <a:tc>
                  <a:txBody>
                    <a:bodyPr/>
                    <a:lstStyle/>
                    <a:p>
                      <a:pPr algn="ctr"/>
                      <a:r>
                        <a:rPr lang="x-none" sz="3500" dirty="0"/>
                        <a:t>Phần phụ trước</a:t>
                      </a:r>
                    </a:p>
                  </a:txBody>
                  <a:tcPr marL="121920" marR="121920" marT="60960" marB="609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3500" dirty="0"/>
                        <a:t>Phần trung tâm</a:t>
                      </a:r>
                    </a:p>
                  </a:txBody>
                  <a:tcPr marL="121920" marR="121920" marT="60960" marB="609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3500" dirty="0"/>
                        <a:t>Phần phụ sau</a:t>
                      </a:r>
                    </a:p>
                  </a:txBody>
                  <a:tcPr marL="121920" marR="121920" marT="60960" marB="609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3930467"/>
                  </a:ext>
                </a:extLst>
              </a:tr>
              <a:tr h="1797939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/>
                        <a:t>B</a:t>
                      </a:r>
                      <a:r>
                        <a:rPr lang="x-none" sz="3500" dirty="0"/>
                        <a:t>ổ sung ý nghĩa về mức độ, thời gian, sự tiếp diễn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3500" dirty="0"/>
                        <a:t>Tính từ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dirty="0"/>
                        <a:t>B</a:t>
                      </a:r>
                      <a:r>
                        <a:rPr lang="x-none" sz="3500" dirty="0"/>
                        <a:t>ổ sung ý nghĩa về phạm vi, mức độ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xmlns="" val="1928190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5551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"/>
          <p:cNvSpPr txBox="1">
            <a:spLocks noGrp="1"/>
          </p:cNvSpPr>
          <p:nvPr>
            <p:ph type="subTitle" idx="1"/>
          </p:nvPr>
        </p:nvSpPr>
        <p:spPr>
          <a:xfrm>
            <a:off x="2567867" y="2382533"/>
            <a:ext cx="7462800" cy="1984399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>
              <a:spcAft>
                <a:spcPts val="1333"/>
              </a:spcAft>
            </a:pPr>
            <a:r>
              <a:rPr lang="en" sz="6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TẬP</a:t>
            </a:r>
            <a:endParaRPr sz="6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4" name="Google Shape;214;p18"/>
          <p:cNvSpPr txBox="1"/>
          <p:nvPr/>
        </p:nvSpPr>
        <p:spPr>
          <a:xfrm>
            <a:off x="914800" y="655733"/>
            <a:ext cx="1991600" cy="19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" sz="9600" b="1" dirty="0" smtClean="0">
                <a:solidFill>
                  <a:schemeClr val="dk1"/>
                </a:solidFill>
                <a:latin typeface="Times New Roman" panose="02020603050405020304" pitchFamily="18" charset="0"/>
                <a:ea typeface="Amatic SC"/>
                <a:cs typeface="Times New Roman" panose="02020603050405020304" pitchFamily="18" charset="0"/>
                <a:sym typeface="Amatic SC"/>
              </a:rPr>
              <a:t>II.</a:t>
            </a:r>
            <a:endParaRPr sz="9600" b="1" dirty="0">
              <a:solidFill>
                <a:schemeClr val="dk1"/>
              </a:solidFill>
              <a:latin typeface="Times New Roman" panose="02020603050405020304" pitchFamily="18" charset="0"/>
              <a:ea typeface="Amatic SC"/>
              <a:cs typeface="Times New Roman" panose="02020603050405020304" pitchFamily="18" charset="0"/>
              <a:sym typeface="Amatic SC"/>
            </a:endParaRPr>
          </a:p>
        </p:txBody>
      </p:sp>
    </p:spTree>
    <p:extLst>
      <p:ext uri="{BB962C8B-B14F-4D97-AF65-F5344CB8AC3E}">
        <p14:creationId xmlns:p14="http://schemas.microsoft.com/office/powerpoint/2010/main" val="315689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4"/>
          <p:cNvSpPr>
            <a:spLocks noChangeArrowheads="1"/>
          </p:cNvSpPr>
          <p:nvPr/>
        </p:nvSpPr>
        <p:spPr bwMode="auto">
          <a:xfrm>
            <a:off x="223838" y="912813"/>
            <a:ext cx="42659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1: SGK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74</a:t>
            </a:r>
            <a:endParaRPr lang="en-US" sz="28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88642" y="1495425"/>
            <a:ext cx="1072810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Ví dụ: chơi cỏ gà ở ngoài cánh đồng;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Xác định động từ trung tâm: động từ chơi;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Từ động từ trung tâm, tạo ra ba cụm động từ khác: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+ đang chơi ở ngoài sân;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+ đang chơi kéo co;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+ chơi trốn tìm.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solidFill>
                <a:srgbClr val="38572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3"/>
          <p:cNvSpPr>
            <a:spLocks noChangeArrowheads="1"/>
          </p:cNvSpPr>
          <p:nvPr/>
        </p:nvSpPr>
        <p:spPr bwMode="auto">
          <a:xfrm>
            <a:off x="370146" y="231775"/>
            <a:ext cx="31967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Bài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 2 SGK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trang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74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Calibri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266835"/>
              </p:ext>
            </p:extLst>
          </p:nvPr>
        </p:nvGraphicFramePr>
        <p:xfrm>
          <a:off x="496389" y="1171977"/>
          <a:ext cx="10862777" cy="49131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62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618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735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11111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310179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</a:endParaRPr>
                    </a:p>
                  </a:txBody>
                  <a:tcPr marL="50208" marR="502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Cụm động từ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</a:endParaRPr>
                    </a:p>
                  </a:txBody>
                  <a:tcPr marL="50208" marR="502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Động từ trung tâm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</a:endParaRPr>
                    </a:p>
                  </a:txBody>
                  <a:tcPr marL="50208" marR="502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Ý nghĩa mà động từ đó được bổ sung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</a:endParaRPr>
                    </a:p>
                  </a:txBody>
                  <a:tcPr marL="50208" marR="502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10179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a.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</a:endParaRPr>
                    </a:p>
                  </a:txBody>
                  <a:tcPr marL="50208" marR="502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Nhìn ra ngoài sân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Thấy đất khô trắng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</a:endParaRPr>
                    </a:p>
                  </a:txBody>
                  <a:tcPr marL="50208" marR="502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Nhìn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Thấy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</a:endParaRPr>
                    </a:p>
                  </a:txBody>
                  <a:tcPr marL="50208" marR="502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Hướng, địa điểm của hành động nhìn;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Đối tượng của hành động thấy.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</a:endParaRPr>
                    </a:p>
                  </a:txBody>
                  <a:tcPr marL="50208" marR="502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10179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b.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</a:endParaRPr>
                    </a:p>
                  </a:txBody>
                  <a:tcPr marL="50208" marR="502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Lật cái vỉ buồm;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Lục đống quần áo rét.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</a:endParaRPr>
                    </a:p>
                  </a:txBody>
                  <a:tcPr marL="50208" marR="502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Lật;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Lục.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</a:endParaRPr>
                    </a:p>
                  </a:txBody>
                  <a:tcPr marL="50208" marR="502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Đối tượng của hành động lật, lục.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</a:endParaRPr>
                    </a:p>
                  </a:txBody>
                  <a:tcPr marL="50208" marR="502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82634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c.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</a:endParaRPr>
                    </a:p>
                  </a:txBody>
                  <a:tcPr marL="50208" marR="502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Hăm hở chạy về nhà lấy quần áo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</a:endParaRPr>
                    </a:p>
                  </a:txBody>
                  <a:tcPr marL="50208" marR="502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Chạy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</a:endParaRPr>
                    </a:p>
                  </a:txBody>
                  <a:tcPr marL="50208" marR="502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Cách thức, hướng, địa điểm của hành động chạy.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</a:endParaRPr>
                    </a:p>
                  </a:txBody>
                  <a:tcPr marL="50208" marR="5020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4"/>
          <p:cNvSpPr>
            <a:spLocks noChangeArrowheads="1"/>
          </p:cNvSpPr>
          <p:nvPr/>
        </p:nvSpPr>
        <p:spPr bwMode="auto">
          <a:xfrm>
            <a:off x="2121346" y="274638"/>
            <a:ext cx="34138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Bài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tập</a:t>
            </a:r>
            <a:r>
              <a:rPr lang="en-US" sz="2800" b="1" dirty="0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 3: 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SGK/tr.74</a:t>
            </a:r>
            <a:endParaRPr lang="en-US" sz="2800" dirty="0"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63640" y="1041534"/>
            <a:ext cx="1141068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Ví dụ: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(1) Chị Sơn và mẹ Sơn đã trở dậy, đang ngồi quạt hỏa lò để pha nước chè uống.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(2) Mẹ Sơn lật cái vỉ buồm, lục đống quần áo rét.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(3) Sơn lo quá, sắp ăn, bỏ đũa đứng dậy, van.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Tác dụng: Kiểu câu có vị ngữ là một chuỗi cụm động từ thường thông báo một chuỗi hoạt động kế tiếp nhau (câu 1, 2) hoặc nguyên nhân – kết quả (câu 3: trạng thái lo quá ở nhân vật Sơn dẫn đến kết quả sắp ăn, bỏ đũa đứng dậy, van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5"/>
          <p:cNvSpPr>
            <a:spLocks noChangeArrowheads="1"/>
          </p:cNvSpPr>
          <p:nvPr/>
        </p:nvSpPr>
        <p:spPr bwMode="auto">
          <a:xfrm>
            <a:off x="999657" y="598488"/>
            <a:ext cx="33865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SGK/tr.74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999657" y="1060153"/>
            <a:ext cx="9614369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VD: </a:t>
            </a:r>
            <a:r>
              <a:rPr lang="vi-VN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cụm </a:t>
            </a:r>
            <a:r>
              <a:rPr lang="vi-VN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từ trong truyện Gió lạnh đầu mùa:  đã cũ.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Xác định tính từ trung tâm: cũ.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Tạo ra ba cụm tính từ khác từ tính từ trung tâm: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chưa cũ;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cũ lắm;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rất cũ</a:t>
            </a:r>
            <a:r>
              <a:rPr lang="vi-VN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ChangeArrowheads="1"/>
          </p:cNvSpPr>
          <p:nvPr/>
        </p:nvSpPr>
        <p:spPr bwMode="auto">
          <a:xfrm>
            <a:off x="938706" y="623888"/>
            <a:ext cx="3745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en-US" sz="2400" b="1" dirty="0">
                <a:solidFill>
                  <a:srgbClr val="7030A0"/>
                </a:solidFill>
                <a:latin typeface="Times New Roman" pitchFamily="18" charset="0"/>
                <a:cs typeface="Calibri" pitchFamily="34" charset="0"/>
              </a:rPr>
              <a:t>5. </a:t>
            </a:r>
            <a:r>
              <a:rPr lang="en-US" sz="2400" b="1" dirty="0" err="1">
                <a:solidFill>
                  <a:srgbClr val="7030A0"/>
                </a:solidFill>
                <a:latin typeface="Times New Roman" pitchFamily="18" charset="0"/>
                <a:cs typeface="Calibri" pitchFamily="34" charset="0"/>
              </a:rPr>
              <a:t>Bài</a:t>
            </a:r>
            <a:r>
              <a:rPr lang="en-US" sz="2400" b="1" dirty="0">
                <a:solidFill>
                  <a:srgbClr val="7030A0"/>
                </a:solidFill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Times New Roman" pitchFamily="18" charset="0"/>
                <a:cs typeface="Calibri" pitchFamily="34" charset="0"/>
              </a:rPr>
              <a:t>tập</a:t>
            </a:r>
            <a:r>
              <a:rPr lang="en-US" sz="2400" b="1" dirty="0">
                <a:solidFill>
                  <a:srgbClr val="7030A0"/>
                </a:solidFill>
                <a:latin typeface="Times New Roman" pitchFamily="18" charset="0"/>
                <a:cs typeface="Calibri" pitchFamily="34" charset="0"/>
              </a:rPr>
              <a:t> 5: 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Calibri" pitchFamily="34" charset="0"/>
              </a:rPr>
              <a:t>SGK/tr. 74- 75</a:t>
            </a:r>
            <a:endParaRPr lang="en-US" sz="2400" dirty="0">
              <a:solidFill>
                <a:srgbClr val="7030A0"/>
              </a:solidFill>
              <a:latin typeface="Times New Roman" pitchFamily="18" charset="0"/>
              <a:cs typeface="Calibri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001385"/>
              </p:ext>
            </p:extLst>
          </p:nvPr>
        </p:nvGraphicFramePr>
        <p:xfrm>
          <a:off x="938705" y="1455313"/>
          <a:ext cx="10227278" cy="4717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75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591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645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8259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415400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</a:endParaRPr>
                    </a:p>
                  </a:txBody>
                  <a:tcPr marL="53794" marR="537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Cụm tính từ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</a:endParaRPr>
                    </a:p>
                  </a:txBody>
                  <a:tcPr marL="53794" marR="537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Tính từ trung tâm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</a:endParaRPr>
                    </a:p>
                  </a:txBody>
                  <a:tcPr marL="53794" marR="537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Ý nghĩa mà tính từ đó được bổ sung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</a:endParaRPr>
                    </a:p>
                  </a:txBody>
                  <a:tcPr marL="53794" marR="537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87199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a.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</a:endParaRPr>
                    </a:p>
                  </a:txBody>
                  <a:tcPr marL="53794" marR="537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Trong hơn mọi hôm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</a:endParaRPr>
                    </a:p>
                  </a:txBody>
                  <a:tcPr marL="53794" marR="537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Trong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</a:endParaRPr>
                    </a:p>
                  </a:txBody>
                  <a:tcPr marL="53794" marR="537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Phần phụ sau bổ sung ý nghĩa so sánh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</a:endParaRPr>
                    </a:p>
                  </a:txBody>
                  <a:tcPr marL="53794" marR="537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15400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b.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</a:endParaRPr>
                    </a:p>
                  </a:txBody>
                  <a:tcPr marL="53794" marR="537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Rất nghèo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</a:endParaRPr>
                    </a:p>
                  </a:txBody>
                  <a:tcPr marL="53794" marR="537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Nghèo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</a:endParaRPr>
                    </a:p>
                  </a:txBody>
                  <a:tcPr marL="53794" marR="537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Phần phụ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trước</a:t>
                      </a:r>
                      <a:r>
                        <a:rPr lang="vi-VN" sz="24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vi-VN" sz="24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bổ sung ý nghĩa chỉ mức độ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j-lt"/>
                        <a:ea typeface="MS Mincho"/>
                      </a:endParaRPr>
                    </a:p>
                  </a:txBody>
                  <a:tcPr marL="53794" marR="537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ChangeArrowheads="1"/>
          </p:cNvSpPr>
          <p:nvPr/>
        </p:nvSpPr>
        <p:spPr bwMode="auto">
          <a:xfrm>
            <a:off x="969900" y="623888"/>
            <a:ext cx="36831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Calibri" pitchFamily="34" charset="0"/>
              </a:rPr>
              <a:t>5.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Calibri" pitchFamily="34" charset="0"/>
              </a:rPr>
              <a:t>Bài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itchFamily="18" charset="0"/>
                <a:cs typeface="Calibri" pitchFamily="34" charset="0"/>
              </a:rPr>
              <a:t>tập</a:t>
            </a: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Calibri" pitchFamily="34" charset="0"/>
              </a:rPr>
              <a:t>6: SGK/tr.75</a:t>
            </a:r>
            <a:endParaRPr lang="en-US" sz="2800" dirty="0">
              <a:solidFill>
                <a:srgbClr val="7030A0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085850" y="1155700"/>
            <a:ext cx="10379075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 </a:t>
            </a:r>
            <a:r>
              <a:rPr lang="vi-VN" sz="3200" dirty="0">
                <a:latin typeface="+mj-lt"/>
              </a:rPr>
              <a:t>Mở rộng vị ngữ thành cụm tính từ:</a:t>
            </a:r>
            <a:endParaRPr lang="en-US" sz="3200" dirty="0">
              <a:latin typeface="+mj-lt"/>
            </a:endParaRPr>
          </a:p>
          <a:p>
            <a:r>
              <a:rPr lang="vi-VN" sz="3200" dirty="0">
                <a:latin typeface="+mj-lt"/>
              </a:rPr>
              <a:t>a. Trời rét </a:t>
            </a:r>
            <a:r>
              <a:rPr lang="vi-VN" sz="3200" dirty="0">
                <a:latin typeface="+mj-lt"/>
                <a:sym typeface="Wingdings"/>
              </a:rPr>
              <a:t></a:t>
            </a:r>
            <a:r>
              <a:rPr lang="vi-VN" sz="3200" dirty="0">
                <a:latin typeface="+mj-lt"/>
              </a:rPr>
              <a:t> Trời rét hơn mọi hôm;</a:t>
            </a:r>
            <a:endParaRPr lang="en-US" sz="3200" dirty="0">
              <a:latin typeface="+mj-lt"/>
            </a:endParaRPr>
          </a:p>
          <a:p>
            <a:r>
              <a:rPr lang="vi-VN" sz="3200" dirty="0">
                <a:latin typeface="+mj-lt"/>
              </a:rPr>
              <a:t>b. Tòa nhà cao </a:t>
            </a:r>
            <a:r>
              <a:rPr lang="vi-VN" sz="3200" dirty="0">
                <a:latin typeface="+mj-lt"/>
                <a:sym typeface="Wingdings"/>
              </a:rPr>
              <a:t></a:t>
            </a:r>
            <a:r>
              <a:rPr lang="vi-VN" sz="3200" dirty="0">
                <a:latin typeface="+mj-lt"/>
              </a:rPr>
              <a:t> Tòa nhà cao quá;</a:t>
            </a:r>
            <a:endParaRPr lang="en-US" sz="3200" dirty="0">
              <a:latin typeface="+mj-lt"/>
            </a:endParaRPr>
          </a:p>
          <a:p>
            <a:r>
              <a:rPr lang="vi-VN" sz="3200" dirty="0">
                <a:latin typeface="+mj-lt"/>
              </a:rPr>
              <a:t>c. Cô ấy đẹp </a:t>
            </a:r>
            <a:r>
              <a:rPr lang="vi-VN" sz="3200" dirty="0">
                <a:latin typeface="+mj-lt"/>
                <a:sym typeface="Wingdings"/>
              </a:rPr>
              <a:t></a:t>
            </a:r>
            <a:r>
              <a:rPr lang="vi-VN" sz="3200" dirty="0">
                <a:latin typeface="+mj-lt"/>
              </a:rPr>
              <a:t> Cô ấy đẹp vô cùng</a:t>
            </a:r>
            <a:r>
              <a:rPr lang="vi-VN" sz="3200" dirty="0" smtClean="0">
                <a:latin typeface="+mj-lt"/>
              </a:rPr>
              <a:t>.</a:t>
            </a:r>
            <a:endParaRPr lang="en-US" sz="3200" dirty="0" smtClean="0">
              <a:latin typeface="+mj-lt"/>
            </a:endParaRPr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0995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"/>
          <p:cNvSpPr txBox="1">
            <a:spLocks noGrp="1"/>
          </p:cNvSpPr>
          <p:nvPr>
            <p:ph type="subTitle" idx="1"/>
          </p:nvPr>
        </p:nvSpPr>
        <p:spPr>
          <a:xfrm>
            <a:off x="2364600" y="3014710"/>
            <a:ext cx="7462800" cy="1984399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>
              <a:spcAft>
                <a:spcPts val="1333"/>
              </a:spcAft>
            </a:pPr>
            <a:r>
              <a:rPr lang="en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  <a:endParaRPr sz="6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4" name="Google Shape;214;p18"/>
          <p:cNvSpPr txBox="1"/>
          <p:nvPr/>
        </p:nvSpPr>
        <p:spPr>
          <a:xfrm>
            <a:off x="914800" y="655733"/>
            <a:ext cx="1991600" cy="19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" sz="9600" b="1" dirty="0">
                <a:solidFill>
                  <a:schemeClr val="dk1"/>
                </a:solidFill>
                <a:latin typeface="Times New Roman" panose="02020603050405020304" pitchFamily="18" charset="0"/>
                <a:ea typeface="Amatic SC"/>
                <a:cs typeface="Times New Roman" panose="02020603050405020304" pitchFamily="18" charset="0"/>
                <a:sym typeface="Amatic SC"/>
              </a:rPr>
              <a:t>III.</a:t>
            </a:r>
            <a:endParaRPr sz="9600" b="1" dirty="0">
              <a:solidFill>
                <a:schemeClr val="dk1"/>
              </a:solidFill>
              <a:latin typeface="Times New Roman" panose="02020603050405020304" pitchFamily="18" charset="0"/>
              <a:ea typeface="Amatic SC"/>
              <a:cs typeface="Times New Roman" panose="02020603050405020304" pitchFamily="18" charset="0"/>
              <a:sym typeface="Amatic SC"/>
            </a:endParaRPr>
          </a:p>
        </p:txBody>
      </p:sp>
    </p:spTree>
    <p:extLst>
      <p:ext uri="{BB962C8B-B14F-4D97-AF65-F5344CB8AC3E}">
        <p14:creationId xmlns:p14="http://schemas.microsoft.com/office/powerpoint/2010/main" val="3186436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"/>
          <p:cNvSpPr txBox="1">
            <a:spLocks noGrp="1"/>
          </p:cNvSpPr>
          <p:nvPr>
            <p:ph type="subTitle" idx="1"/>
          </p:nvPr>
        </p:nvSpPr>
        <p:spPr>
          <a:xfrm>
            <a:off x="2567867" y="2382533"/>
            <a:ext cx="7462800" cy="1984399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>
              <a:spcAft>
                <a:spcPts val="1333"/>
              </a:spcAft>
            </a:pPr>
            <a:r>
              <a:rPr lang="en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CỤM ĐỘNG TỪ</a:t>
            </a:r>
          </a:p>
          <a:p>
            <a:pPr marL="0" indent="0">
              <a:spcAft>
                <a:spcPts val="1333"/>
              </a:spcAft>
            </a:pPr>
            <a:r>
              <a:rPr lang="en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VÀ CỤM TÍNH TỪ</a:t>
            </a:r>
            <a:endParaRPr sz="6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4" name="Google Shape;214;p18"/>
          <p:cNvSpPr txBox="1"/>
          <p:nvPr/>
        </p:nvSpPr>
        <p:spPr>
          <a:xfrm>
            <a:off x="914800" y="655733"/>
            <a:ext cx="1991600" cy="19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" sz="9600" b="1" dirty="0">
                <a:solidFill>
                  <a:schemeClr val="dk1"/>
                </a:solidFill>
                <a:latin typeface="Times New Roman" panose="02020603050405020304" pitchFamily="18" charset="0"/>
                <a:ea typeface="Amatic SC"/>
                <a:cs typeface="Times New Roman" panose="02020603050405020304" pitchFamily="18" charset="0"/>
                <a:sym typeface="Amatic SC"/>
              </a:rPr>
              <a:t>I.</a:t>
            </a:r>
            <a:endParaRPr sz="9600" b="1" dirty="0">
              <a:solidFill>
                <a:schemeClr val="dk1"/>
              </a:solidFill>
              <a:latin typeface="Times New Roman" panose="02020603050405020304" pitchFamily="18" charset="0"/>
              <a:ea typeface="Amatic SC"/>
              <a:cs typeface="Times New Roman" panose="02020603050405020304" pitchFamily="18" charset="0"/>
              <a:sym typeface="Amatic SC"/>
            </a:endParaRPr>
          </a:p>
        </p:txBody>
      </p:sp>
    </p:spTree>
    <p:extLst>
      <p:ext uri="{BB962C8B-B14F-4D97-AF65-F5344CB8AC3E}">
        <p14:creationId xmlns:p14="http://schemas.microsoft.com/office/powerpoint/2010/main" val="3952135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9"/>
          <p:cNvSpPr txBox="1">
            <a:spLocks noGrp="1"/>
          </p:cNvSpPr>
          <p:nvPr>
            <p:ph type="body" idx="1"/>
          </p:nvPr>
        </p:nvSpPr>
        <p:spPr>
          <a:xfrm>
            <a:off x="1942120" y="1582400"/>
            <a:ext cx="8307760" cy="369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indent="0">
              <a:spcAft>
                <a:spcPts val="1333"/>
              </a:spcAft>
              <a:buNone/>
            </a:pP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5-7 </a:t>
            </a: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en-US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ụ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4700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" sz="47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47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0" name="Google Shape;220;p19"/>
          <p:cNvSpPr txBox="1">
            <a:spLocks noGrp="1"/>
          </p:cNvSpPr>
          <p:nvPr>
            <p:ph type="sldNum" idx="12"/>
          </p:nvPr>
        </p:nvSpPr>
        <p:spPr>
          <a:xfrm>
            <a:off x="11205833" y="6257835"/>
            <a:ext cx="731600" cy="40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fld id="{00000000-1234-1234-1234-123412341234}" type="slidenum">
              <a:rPr lang="en"/>
              <a:pPr/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1298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1"/>
          <p:cNvSpPr txBox="1">
            <a:spLocks noGrp="1"/>
          </p:cNvSpPr>
          <p:nvPr>
            <p:ph type="ctrTitle" idx="4294967295"/>
          </p:nvPr>
        </p:nvSpPr>
        <p:spPr>
          <a:xfrm>
            <a:off x="1140400" y="1803518"/>
            <a:ext cx="4348400" cy="3015813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" sz="6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" sz="6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6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" sz="6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6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" sz="6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6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" sz="6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6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" sz="6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" sz="6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" sz="6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sz="6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" name="Google Shape;235;p21"/>
          <p:cNvSpPr/>
          <p:nvPr/>
        </p:nvSpPr>
        <p:spPr>
          <a:xfrm>
            <a:off x="8645269" y="2050521"/>
            <a:ext cx="2220615" cy="2250180"/>
          </a:xfrm>
          <a:custGeom>
            <a:avLst/>
            <a:gdLst/>
            <a:ahLst/>
            <a:cxnLst/>
            <a:rect l="l" t="t" r="r" b="b"/>
            <a:pathLst>
              <a:path w="16449" h="16668" extrusionOk="0">
                <a:moveTo>
                  <a:pt x="12288" y="1995"/>
                </a:moveTo>
                <a:lnTo>
                  <a:pt x="12093" y="2117"/>
                </a:lnTo>
                <a:lnTo>
                  <a:pt x="11923" y="2239"/>
                </a:lnTo>
                <a:lnTo>
                  <a:pt x="11655" y="2531"/>
                </a:lnTo>
                <a:lnTo>
                  <a:pt x="11461" y="2433"/>
                </a:lnTo>
                <a:lnTo>
                  <a:pt x="11874" y="2214"/>
                </a:lnTo>
                <a:lnTo>
                  <a:pt x="12288" y="1995"/>
                </a:lnTo>
                <a:close/>
                <a:moveTo>
                  <a:pt x="13261" y="2239"/>
                </a:moveTo>
                <a:lnTo>
                  <a:pt x="13359" y="2263"/>
                </a:lnTo>
                <a:lnTo>
                  <a:pt x="13456" y="2287"/>
                </a:lnTo>
                <a:lnTo>
                  <a:pt x="13529" y="2336"/>
                </a:lnTo>
                <a:lnTo>
                  <a:pt x="13578" y="2433"/>
                </a:lnTo>
                <a:lnTo>
                  <a:pt x="13626" y="2531"/>
                </a:lnTo>
                <a:lnTo>
                  <a:pt x="13675" y="2725"/>
                </a:lnTo>
                <a:lnTo>
                  <a:pt x="13651" y="2896"/>
                </a:lnTo>
                <a:lnTo>
                  <a:pt x="13626" y="3090"/>
                </a:lnTo>
                <a:lnTo>
                  <a:pt x="13578" y="3285"/>
                </a:lnTo>
                <a:lnTo>
                  <a:pt x="13480" y="3480"/>
                </a:lnTo>
                <a:lnTo>
                  <a:pt x="13383" y="3650"/>
                </a:lnTo>
                <a:lnTo>
                  <a:pt x="13188" y="4015"/>
                </a:lnTo>
                <a:lnTo>
                  <a:pt x="12969" y="3674"/>
                </a:lnTo>
                <a:lnTo>
                  <a:pt x="12702" y="3358"/>
                </a:lnTo>
                <a:lnTo>
                  <a:pt x="12410" y="3066"/>
                </a:lnTo>
                <a:lnTo>
                  <a:pt x="12093" y="2823"/>
                </a:lnTo>
                <a:lnTo>
                  <a:pt x="12288" y="2677"/>
                </a:lnTo>
                <a:lnTo>
                  <a:pt x="12483" y="2531"/>
                </a:lnTo>
                <a:lnTo>
                  <a:pt x="12726" y="2385"/>
                </a:lnTo>
                <a:lnTo>
                  <a:pt x="12945" y="2287"/>
                </a:lnTo>
                <a:lnTo>
                  <a:pt x="13164" y="2239"/>
                </a:lnTo>
                <a:close/>
                <a:moveTo>
                  <a:pt x="7981" y="3699"/>
                </a:moveTo>
                <a:lnTo>
                  <a:pt x="7981" y="3723"/>
                </a:lnTo>
                <a:lnTo>
                  <a:pt x="7932" y="3723"/>
                </a:lnTo>
                <a:lnTo>
                  <a:pt x="7908" y="3747"/>
                </a:lnTo>
                <a:lnTo>
                  <a:pt x="7835" y="3796"/>
                </a:lnTo>
                <a:lnTo>
                  <a:pt x="7786" y="3845"/>
                </a:lnTo>
                <a:lnTo>
                  <a:pt x="7738" y="3918"/>
                </a:lnTo>
                <a:lnTo>
                  <a:pt x="7689" y="3991"/>
                </a:lnTo>
                <a:lnTo>
                  <a:pt x="7689" y="4064"/>
                </a:lnTo>
                <a:lnTo>
                  <a:pt x="7689" y="4088"/>
                </a:lnTo>
                <a:lnTo>
                  <a:pt x="7689" y="4112"/>
                </a:lnTo>
                <a:lnTo>
                  <a:pt x="7689" y="4137"/>
                </a:lnTo>
                <a:lnTo>
                  <a:pt x="7689" y="4161"/>
                </a:lnTo>
                <a:lnTo>
                  <a:pt x="7689" y="4307"/>
                </a:lnTo>
                <a:lnTo>
                  <a:pt x="7738" y="4453"/>
                </a:lnTo>
                <a:lnTo>
                  <a:pt x="7786" y="4526"/>
                </a:lnTo>
                <a:lnTo>
                  <a:pt x="7859" y="4574"/>
                </a:lnTo>
                <a:lnTo>
                  <a:pt x="8030" y="4672"/>
                </a:lnTo>
                <a:lnTo>
                  <a:pt x="8176" y="4720"/>
                </a:lnTo>
                <a:lnTo>
                  <a:pt x="8297" y="4720"/>
                </a:lnTo>
                <a:lnTo>
                  <a:pt x="8395" y="4696"/>
                </a:lnTo>
                <a:lnTo>
                  <a:pt x="8492" y="4672"/>
                </a:lnTo>
                <a:lnTo>
                  <a:pt x="8589" y="4599"/>
                </a:lnTo>
                <a:lnTo>
                  <a:pt x="8662" y="4526"/>
                </a:lnTo>
                <a:lnTo>
                  <a:pt x="8711" y="4429"/>
                </a:lnTo>
                <a:lnTo>
                  <a:pt x="8711" y="4307"/>
                </a:lnTo>
                <a:lnTo>
                  <a:pt x="8711" y="4185"/>
                </a:lnTo>
                <a:lnTo>
                  <a:pt x="8662" y="4064"/>
                </a:lnTo>
                <a:lnTo>
                  <a:pt x="8614" y="3942"/>
                </a:lnTo>
                <a:lnTo>
                  <a:pt x="8541" y="3845"/>
                </a:lnTo>
                <a:lnTo>
                  <a:pt x="8468" y="3772"/>
                </a:lnTo>
                <a:lnTo>
                  <a:pt x="8370" y="3723"/>
                </a:lnTo>
                <a:lnTo>
                  <a:pt x="8273" y="3699"/>
                </a:lnTo>
                <a:close/>
                <a:moveTo>
                  <a:pt x="9830" y="3966"/>
                </a:moveTo>
                <a:lnTo>
                  <a:pt x="9709" y="3991"/>
                </a:lnTo>
                <a:lnTo>
                  <a:pt x="9611" y="4064"/>
                </a:lnTo>
                <a:lnTo>
                  <a:pt x="9538" y="4161"/>
                </a:lnTo>
                <a:lnTo>
                  <a:pt x="9514" y="4258"/>
                </a:lnTo>
                <a:lnTo>
                  <a:pt x="9490" y="4356"/>
                </a:lnTo>
                <a:lnTo>
                  <a:pt x="9514" y="4453"/>
                </a:lnTo>
                <a:lnTo>
                  <a:pt x="9563" y="4574"/>
                </a:lnTo>
                <a:lnTo>
                  <a:pt x="9636" y="4647"/>
                </a:lnTo>
                <a:lnTo>
                  <a:pt x="9757" y="4720"/>
                </a:lnTo>
                <a:lnTo>
                  <a:pt x="9879" y="4745"/>
                </a:lnTo>
                <a:lnTo>
                  <a:pt x="10025" y="4696"/>
                </a:lnTo>
                <a:lnTo>
                  <a:pt x="10098" y="4672"/>
                </a:lnTo>
                <a:lnTo>
                  <a:pt x="10147" y="4623"/>
                </a:lnTo>
                <a:lnTo>
                  <a:pt x="10244" y="4502"/>
                </a:lnTo>
                <a:lnTo>
                  <a:pt x="10268" y="4429"/>
                </a:lnTo>
                <a:lnTo>
                  <a:pt x="10268" y="4356"/>
                </a:lnTo>
                <a:lnTo>
                  <a:pt x="10244" y="4234"/>
                </a:lnTo>
                <a:lnTo>
                  <a:pt x="10220" y="4161"/>
                </a:lnTo>
                <a:lnTo>
                  <a:pt x="10147" y="4064"/>
                </a:lnTo>
                <a:lnTo>
                  <a:pt x="10074" y="4015"/>
                </a:lnTo>
                <a:lnTo>
                  <a:pt x="9952" y="3966"/>
                </a:lnTo>
                <a:close/>
                <a:moveTo>
                  <a:pt x="9125" y="5572"/>
                </a:moveTo>
                <a:lnTo>
                  <a:pt x="9003" y="5596"/>
                </a:lnTo>
                <a:lnTo>
                  <a:pt x="8881" y="5669"/>
                </a:lnTo>
                <a:lnTo>
                  <a:pt x="8808" y="5791"/>
                </a:lnTo>
                <a:lnTo>
                  <a:pt x="8784" y="5913"/>
                </a:lnTo>
                <a:lnTo>
                  <a:pt x="8808" y="6034"/>
                </a:lnTo>
                <a:lnTo>
                  <a:pt x="8881" y="6156"/>
                </a:lnTo>
                <a:lnTo>
                  <a:pt x="9003" y="6229"/>
                </a:lnTo>
                <a:lnTo>
                  <a:pt x="9125" y="6253"/>
                </a:lnTo>
                <a:lnTo>
                  <a:pt x="9246" y="6229"/>
                </a:lnTo>
                <a:lnTo>
                  <a:pt x="9368" y="6156"/>
                </a:lnTo>
                <a:lnTo>
                  <a:pt x="9441" y="6034"/>
                </a:lnTo>
                <a:lnTo>
                  <a:pt x="9465" y="5913"/>
                </a:lnTo>
                <a:lnTo>
                  <a:pt x="9441" y="5791"/>
                </a:lnTo>
                <a:lnTo>
                  <a:pt x="9368" y="5669"/>
                </a:lnTo>
                <a:lnTo>
                  <a:pt x="9246" y="5596"/>
                </a:lnTo>
                <a:lnTo>
                  <a:pt x="9125" y="5572"/>
                </a:lnTo>
                <a:close/>
                <a:moveTo>
                  <a:pt x="5013" y="9441"/>
                </a:moveTo>
                <a:lnTo>
                  <a:pt x="4842" y="9538"/>
                </a:lnTo>
                <a:lnTo>
                  <a:pt x="4672" y="9684"/>
                </a:lnTo>
                <a:lnTo>
                  <a:pt x="4502" y="9855"/>
                </a:lnTo>
                <a:lnTo>
                  <a:pt x="4356" y="10025"/>
                </a:lnTo>
                <a:lnTo>
                  <a:pt x="4112" y="10414"/>
                </a:lnTo>
                <a:lnTo>
                  <a:pt x="3918" y="10779"/>
                </a:lnTo>
                <a:lnTo>
                  <a:pt x="3723" y="11144"/>
                </a:lnTo>
                <a:lnTo>
                  <a:pt x="3650" y="11363"/>
                </a:lnTo>
                <a:lnTo>
                  <a:pt x="3553" y="11582"/>
                </a:lnTo>
                <a:lnTo>
                  <a:pt x="3504" y="11826"/>
                </a:lnTo>
                <a:lnTo>
                  <a:pt x="3480" y="12045"/>
                </a:lnTo>
                <a:lnTo>
                  <a:pt x="3480" y="12239"/>
                </a:lnTo>
                <a:lnTo>
                  <a:pt x="3528" y="12337"/>
                </a:lnTo>
                <a:lnTo>
                  <a:pt x="3577" y="12410"/>
                </a:lnTo>
                <a:lnTo>
                  <a:pt x="3601" y="12434"/>
                </a:lnTo>
                <a:lnTo>
                  <a:pt x="3626" y="12458"/>
                </a:lnTo>
                <a:lnTo>
                  <a:pt x="3650" y="12434"/>
                </a:lnTo>
                <a:lnTo>
                  <a:pt x="3674" y="12410"/>
                </a:lnTo>
                <a:lnTo>
                  <a:pt x="3747" y="12288"/>
                </a:lnTo>
                <a:lnTo>
                  <a:pt x="3772" y="12166"/>
                </a:lnTo>
                <a:lnTo>
                  <a:pt x="3820" y="11874"/>
                </a:lnTo>
                <a:lnTo>
                  <a:pt x="3869" y="11631"/>
                </a:lnTo>
                <a:lnTo>
                  <a:pt x="3966" y="11388"/>
                </a:lnTo>
                <a:lnTo>
                  <a:pt x="4137" y="10925"/>
                </a:lnTo>
                <a:lnTo>
                  <a:pt x="4331" y="10536"/>
                </a:lnTo>
                <a:lnTo>
                  <a:pt x="4575" y="10171"/>
                </a:lnTo>
                <a:lnTo>
                  <a:pt x="4818" y="9830"/>
                </a:lnTo>
                <a:lnTo>
                  <a:pt x="5061" y="9490"/>
                </a:lnTo>
                <a:lnTo>
                  <a:pt x="5061" y="9465"/>
                </a:lnTo>
                <a:lnTo>
                  <a:pt x="5061" y="9441"/>
                </a:lnTo>
                <a:close/>
                <a:moveTo>
                  <a:pt x="9003" y="2287"/>
                </a:moveTo>
                <a:lnTo>
                  <a:pt x="9319" y="2312"/>
                </a:lnTo>
                <a:lnTo>
                  <a:pt x="9611" y="2360"/>
                </a:lnTo>
                <a:lnTo>
                  <a:pt x="9928" y="2409"/>
                </a:lnTo>
                <a:lnTo>
                  <a:pt x="10220" y="2482"/>
                </a:lnTo>
                <a:lnTo>
                  <a:pt x="10512" y="2579"/>
                </a:lnTo>
                <a:lnTo>
                  <a:pt x="10804" y="2677"/>
                </a:lnTo>
                <a:lnTo>
                  <a:pt x="11071" y="2798"/>
                </a:lnTo>
                <a:lnTo>
                  <a:pt x="11339" y="2944"/>
                </a:lnTo>
                <a:lnTo>
                  <a:pt x="11582" y="3066"/>
                </a:lnTo>
                <a:lnTo>
                  <a:pt x="11826" y="3236"/>
                </a:lnTo>
                <a:lnTo>
                  <a:pt x="12020" y="3382"/>
                </a:lnTo>
                <a:lnTo>
                  <a:pt x="12215" y="3577"/>
                </a:lnTo>
                <a:lnTo>
                  <a:pt x="12580" y="3966"/>
                </a:lnTo>
                <a:lnTo>
                  <a:pt x="12921" y="4380"/>
                </a:lnTo>
                <a:lnTo>
                  <a:pt x="12410" y="5012"/>
                </a:lnTo>
                <a:lnTo>
                  <a:pt x="11874" y="5596"/>
                </a:lnTo>
                <a:lnTo>
                  <a:pt x="11339" y="6180"/>
                </a:lnTo>
                <a:lnTo>
                  <a:pt x="10804" y="6764"/>
                </a:lnTo>
                <a:lnTo>
                  <a:pt x="9684" y="7908"/>
                </a:lnTo>
                <a:lnTo>
                  <a:pt x="9149" y="8492"/>
                </a:lnTo>
                <a:lnTo>
                  <a:pt x="8614" y="9076"/>
                </a:lnTo>
                <a:lnTo>
                  <a:pt x="6667" y="11217"/>
                </a:lnTo>
                <a:lnTo>
                  <a:pt x="6302" y="11631"/>
                </a:lnTo>
                <a:lnTo>
                  <a:pt x="5889" y="12045"/>
                </a:lnTo>
                <a:lnTo>
                  <a:pt x="5499" y="12410"/>
                </a:lnTo>
                <a:lnTo>
                  <a:pt x="5061" y="12774"/>
                </a:lnTo>
                <a:lnTo>
                  <a:pt x="5061" y="12774"/>
                </a:lnTo>
                <a:lnTo>
                  <a:pt x="5110" y="12677"/>
                </a:lnTo>
                <a:lnTo>
                  <a:pt x="5329" y="12166"/>
                </a:lnTo>
                <a:lnTo>
                  <a:pt x="5572" y="11631"/>
                </a:lnTo>
                <a:lnTo>
                  <a:pt x="5597" y="11582"/>
                </a:lnTo>
                <a:lnTo>
                  <a:pt x="5548" y="11558"/>
                </a:lnTo>
                <a:lnTo>
                  <a:pt x="5499" y="11534"/>
                </a:lnTo>
                <a:lnTo>
                  <a:pt x="5475" y="11582"/>
                </a:lnTo>
                <a:lnTo>
                  <a:pt x="5183" y="11996"/>
                </a:lnTo>
                <a:lnTo>
                  <a:pt x="4915" y="12434"/>
                </a:lnTo>
                <a:lnTo>
                  <a:pt x="4745" y="12750"/>
                </a:lnTo>
                <a:lnTo>
                  <a:pt x="4648" y="12920"/>
                </a:lnTo>
                <a:lnTo>
                  <a:pt x="4599" y="13091"/>
                </a:lnTo>
                <a:lnTo>
                  <a:pt x="4477" y="13188"/>
                </a:lnTo>
                <a:lnTo>
                  <a:pt x="4404" y="13115"/>
                </a:lnTo>
                <a:lnTo>
                  <a:pt x="4258" y="13042"/>
                </a:lnTo>
                <a:lnTo>
                  <a:pt x="4331" y="12750"/>
                </a:lnTo>
                <a:lnTo>
                  <a:pt x="4404" y="12507"/>
                </a:lnTo>
                <a:lnTo>
                  <a:pt x="4526" y="12264"/>
                </a:lnTo>
                <a:lnTo>
                  <a:pt x="4769" y="11801"/>
                </a:lnTo>
                <a:lnTo>
                  <a:pt x="5232" y="11071"/>
                </a:lnTo>
                <a:lnTo>
                  <a:pt x="5694" y="10366"/>
                </a:lnTo>
                <a:lnTo>
                  <a:pt x="5718" y="10341"/>
                </a:lnTo>
                <a:lnTo>
                  <a:pt x="5694" y="10317"/>
                </a:lnTo>
                <a:lnTo>
                  <a:pt x="5670" y="10293"/>
                </a:lnTo>
                <a:lnTo>
                  <a:pt x="5645" y="10317"/>
                </a:lnTo>
                <a:lnTo>
                  <a:pt x="5037" y="11047"/>
                </a:lnTo>
                <a:lnTo>
                  <a:pt x="4745" y="11412"/>
                </a:lnTo>
                <a:lnTo>
                  <a:pt x="4477" y="11801"/>
                </a:lnTo>
                <a:lnTo>
                  <a:pt x="4331" y="12020"/>
                </a:lnTo>
                <a:lnTo>
                  <a:pt x="4185" y="12288"/>
                </a:lnTo>
                <a:lnTo>
                  <a:pt x="4064" y="12556"/>
                </a:lnTo>
                <a:lnTo>
                  <a:pt x="3966" y="12847"/>
                </a:lnTo>
                <a:lnTo>
                  <a:pt x="3674" y="12604"/>
                </a:lnTo>
                <a:lnTo>
                  <a:pt x="3407" y="12312"/>
                </a:lnTo>
                <a:lnTo>
                  <a:pt x="3188" y="11996"/>
                </a:lnTo>
                <a:lnTo>
                  <a:pt x="2969" y="11655"/>
                </a:lnTo>
                <a:lnTo>
                  <a:pt x="3066" y="11436"/>
                </a:lnTo>
                <a:lnTo>
                  <a:pt x="3139" y="11193"/>
                </a:lnTo>
                <a:lnTo>
                  <a:pt x="3236" y="10950"/>
                </a:lnTo>
                <a:lnTo>
                  <a:pt x="3358" y="10706"/>
                </a:lnTo>
                <a:lnTo>
                  <a:pt x="3626" y="10220"/>
                </a:lnTo>
                <a:lnTo>
                  <a:pt x="3869" y="9782"/>
                </a:lnTo>
                <a:lnTo>
                  <a:pt x="4161" y="9368"/>
                </a:lnTo>
                <a:lnTo>
                  <a:pt x="4453" y="8954"/>
                </a:lnTo>
                <a:lnTo>
                  <a:pt x="4769" y="8565"/>
                </a:lnTo>
                <a:lnTo>
                  <a:pt x="4794" y="8541"/>
                </a:lnTo>
                <a:lnTo>
                  <a:pt x="4769" y="8516"/>
                </a:lnTo>
                <a:lnTo>
                  <a:pt x="4745" y="8492"/>
                </a:lnTo>
                <a:lnTo>
                  <a:pt x="4721" y="8492"/>
                </a:lnTo>
                <a:lnTo>
                  <a:pt x="4331" y="8808"/>
                </a:lnTo>
                <a:lnTo>
                  <a:pt x="3991" y="9149"/>
                </a:lnTo>
                <a:lnTo>
                  <a:pt x="3699" y="9514"/>
                </a:lnTo>
                <a:lnTo>
                  <a:pt x="3407" y="9928"/>
                </a:lnTo>
                <a:lnTo>
                  <a:pt x="3236" y="10195"/>
                </a:lnTo>
                <a:lnTo>
                  <a:pt x="3042" y="10512"/>
                </a:lnTo>
                <a:lnTo>
                  <a:pt x="2871" y="10852"/>
                </a:lnTo>
                <a:lnTo>
                  <a:pt x="2798" y="11047"/>
                </a:lnTo>
                <a:lnTo>
                  <a:pt x="2750" y="11217"/>
                </a:lnTo>
                <a:lnTo>
                  <a:pt x="2579" y="10852"/>
                </a:lnTo>
                <a:lnTo>
                  <a:pt x="2458" y="10487"/>
                </a:lnTo>
                <a:lnTo>
                  <a:pt x="2579" y="10341"/>
                </a:lnTo>
                <a:lnTo>
                  <a:pt x="2652" y="10195"/>
                </a:lnTo>
                <a:lnTo>
                  <a:pt x="2798" y="9830"/>
                </a:lnTo>
                <a:lnTo>
                  <a:pt x="3236" y="8954"/>
                </a:lnTo>
                <a:lnTo>
                  <a:pt x="3455" y="8565"/>
                </a:lnTo>
                <a:lnTo>
                  <a:pt x="3699" y="8200"/>
                </a:lnTo>
                <a:lnTo>
                  <a:pt x="3966" y="7835"/>
                </a:lnTo>
                <a:lnTo>
                  <a:pt x="4185" y="7446"/>
                </a:lnTo>
                <a:lnTo>
                  <a:pt x="4210" y="7421"/>
                </a:lnTo>
                <a:lnTo>
                  <a:pt x="4185" y="7397"/>
                </a:lnTo>
                <a:lnTo>
                  <a:pt x="4161" y="7373"/>
                </a:lnTo>
                <a:lnTo>
                  <a:pt x="4137" y="7397"/>
                </a:lnTo>
                <a:lnTo>
                  <a:pt x="3966" y="7494"/>
                </a:lnTo>
                <a:lnTo>
                  <a:pt x="3820" y="7640"/>
                </a:lnTo>
                <a:lnTo>
                  <a:pt x="3674" y="7786"/>
                </a:lnTo>
                <a:lnTo>
                  <a:pt x="3528" y="7957"/>
                </a:lnTo>
                <a:lnTo>
                  <a:pt x="3285" y="8346"/>
                </a:lnTo>
                <a:lnTo>
                  <a:pt x="3066" y="8687"/>
                </a:lnTo>
                <a:lnTo>
                  <a:pt x="2798" y="9198"/>
                </a:lnTo>
                <a:lnTo>
                  <a:pt x="2555" y="9709"/>
                </a:lnTo>
                <a:lnTo>
                  <a:pt x="2458" y="9928"/>
                </a:lnTo>
                <a:lnTo>
                  <a:pt x="2360" y="10171"/>
                </a:lnTo>
                <a:lnTo>
                  <a:pt x="2239" y="9757"/>
                </a:lnTo>
                <a:lnTo>
                  <a:pt x="2166" y="9368"/>
                </a:lnTo>
                <a:lnTo>
                  <a:pt x="2239" y="9173"/>
                </a:lnTo>
                <a:lnTo>
                  <a:pt x="2385" y="8833"/>
                </a:lnTo>
                <a:lnTo>
                  <a:pt x="2555" y="8492"/>
                </a:lnTo>
                <a:lnTo>
                  <a:pt x="2725" y="8176"/>
                </a:lnTo>
                <a:lnTo>
                  <a:pt x="2920" y="7859"/>
                </a:lnTo>
                <a:lnTo>
                  <a:pt x="3309" y="7300"/>
                </a:lnTo>
                <a:lnTo>
                  <a:pt x="3528" y="7056"/>
                </a:lnTo>
                <a:lnTo>
                  <a:pt x="3747" y="6789"/>
                </a:lnTo>
                <a:lnTo>
                  <a:pt x="3893" y="6667"/>
                </a:lnTo>
                <a:lnTo>
                  <a:pt x="4088" y="6545"/>
                </a:lnTo>
                <a:lnTo>
                  <a:pt x="4234" y="6399"/>
                </a:lnTo>
                <a:lnTo>
                  <a:pt x="4380" y="6253"/>
                </a:lnTo>
                <a:lnTo>
                  <a:pt x="4356" y="6229"/>
                </a:lnTo>
                <a:lnTo>
                  <a:pt x="4283" y="6205"/>
                </a:lnTo>
                <a:lnTo>
                  <a:pt x="4185" y="6180"/>
                </a:lnTo>
                <a:lnTo>
                  <a:pt x="4064" y="6229"/>
                </a:lnTo>
                <a:lnTo>
                  <a:pt x="3942" y="6278"/>
                </a:lnTo>
                <a:lnTo>
                  <a:pt x="3820" y="6375"/>
                </a:lnTo>
                <a:lnTo>
                  <a:pt x="3699" y="6472"/>
                </a:lnTo>
                <a:lnTo>
                  <a:pt x="3455" y="6716"/>
                </a:lnTo>
                <a:lnTo>
                  <a:pt x="3236" y="6983"/>
                </a:lnTo>
                <a:lnTo>
                  <a:pt x="3017" y="7251"/>
                </a:lnTo>
                <a:lnTo>
                  <a:pt x="2750" y="7640"/>
                </a:lnTo>
                <a:lnTo>
                  <a:pt x="2579" y="7908"/>
                </a:lnTo>
                <a:lnTo>
                  <a:pt x="2409" y="8176"/>
                </a:lnTo>
                <a:lnTo>
                  <a:pt x="2239" y="8468"/>
                </a:lnTo>
                <a:lnTo>
                  <a:pt x="2093" y="8784"/>
                </a:lnTo>
                <a:lnTo>
                  <a:pt x="2093" y="8565"/>
                </a:lnTo>
                <a:lnTo>
                  <a:pt x="2093" y="8224"/>
                </a:lnTo>
                <a:lnTo>
                  <a:pt x="2239" y="7835"/>
                </a:lnTo>
                <a:lnTo>
                  <a:pt x="2385" y="7567"/>
                </a:lnTo>
                <a:lnTo>
                  <a:pt x="2506" y="7324"/>
                </a:lnTo>
                <a:lnTo>
                  <a:pt x="2823" y="6837"/>
                </a:lnTo>
                <a:lnTo>
                  <a:pt x="3139" y="6375"/>
                </a:lnTo>
                <a:lnTo>
                  <a:pt x="3309" y="6156"/>
                </a:lnTo>
                <a:lnTo>
                  <a:pt x="3504" y="5961"/>
                </a:lnTo>
                <a:lnTo>
                  <a:pt x="3723" y="5742"/>
                </a:lnTo>
                <a:lnTo>
                  <a:pt x="3942" y="5572"/>
                </a:lnTo>
                <a:lnTo>
                  <a:pt x="4161" y="5402"/>
                </a:lnTo>
                <a:lnTo>
                  <a:pt x="4404" y="5256"/>
                </a:lnTo>
                <a:lnTo>
                  <a:pt x="4429" y="5207"/>
                </a:lnTo>
                <a:lnTo>
                  <a:pt x="4429" y="5158"/>
                </a:lnTo>
                <a:lnTo>
                  <a:pt x="4380" y="5110"/>
                </a:lnTo>
                <a:lnTo>
                  <a:pt x="4331" y="5110"/>
                </a:lnTo>
                <a:lnTo>
                  <a:pt x="4088" y="5207"/>
                </a:lnTo>
                <a:lnTo>
                  <a:pt x="3845" y="5353"/>
                </a:lnTo>
                <a:lnTo>
                  <a:pt x="3626" y="5499"/>
                </a:lnTo>
                <a:lnTo>
                  <a:pt x="3431" y="5645"/>
                </a:lnTo>
                <a:lnTo>
                  <a:pt x="3236" y="5840"/>
                </a:lnTo>
                <a:lnTo>
                  <a:pt x="3042" y="6034"/>
                </a:lnTo>
                <a:lnTo>
                  <a:pt x="2701" y="6424"/>
                </a:lnTo>
                <a:lnTo>
                  <a:pt x="2409" y="6837"/>
                </a:lnTo>
                <a:lnTo>
                  <a:pt x="2166" y="7251"/>
                </a:lnTo>
                <a:lnTo>
                  <a:pt x="2239" y="6910"/>
                </a:lnTo>
                <a:lnTo>
                  <a:pt x="2312" y="6570"/>
                </a:lnTo>
                <a:lnTo>
                  <a:pt x="2409" y="6229"/>
                </a:lnTo>
                <a:lnTo>
                  <a:pt x="2531" y="5888"/>
                </a:lnTo>
                <a:lnTo>
                  <a:pt x="2774" y="5621"/>
                </a:lnTo>
                <a:lnTo>
                  <a:pt x="3042" y="5402"/>
                </a:lnTo>
                <a:lnTo>
                  <a:pt x="3626" y="4964"/>
                </a:lnTo>
                <a:lnTo>
                  <a:pt x="3650" y="4915"/>
                </a:lnTo>
                <a:lnTo>
                  <a:pt x="3650" y="4866"/>
                </a:lnTo>
                <a:lnTo>
                  <a:pt x="3626" y="4818"/>
                </a:lnTo>
                <a:lnTo>
                  <a:pt x="3407" y="4818"/>
                </a:lnTo>
                <a:lnTo>
                  <a:pt x="3261" y="4866"/>
                </a:lnTo>
                <a:lnTo>
                  <a:pt x="3090" y="4939"/>
                </a:lnTo>
                <a:lnTo>
                  <a:pt x="2944" y="5012"/>
                </a:lnTo>
                <a:lnTo>
                  <a:pt x="3236" y="4574"/>
                </a:lnTo>
                <a:lnTo>
                  <a:pt x="3577" y="4161"/>
                </a:lnTo>
                <a:lnTo>
                  <a:pt x="3747" y="3966"/>
                </a:lnTo>
                <a:lnTo>
                  <a:pt x="3942" y="3796"/>
                </a:lnTo>
                <a:lnTo>
                  <a:pt x="4137" y="3626"/>
                </a:lnTo>
                <a:lnTo>
                  <a:pt x="4356" y="3480"/>
                </a:lnTo>
                <a:lnTo>
                  <a:pt x="4623" y="3309"/>
                </a:lnTo>
                <a:lnTo>
                  <a:pt x="4867" y="3163"/>
                </a:lnTo>
                <a:lnTo>
                  <a:pt x="5426" y="2896"/>
                </a:lnTo>
                <a:lnTo>
                  <a:pt x="5986" y="2677"/>
                </a:lnTo>
                <a:lnTo>
                  <a:pt x="6594" y="2506"/>
                </a:lnTo>
                <a:lnTo>
                  <a:pt x="7178" y="2385"/>
                </a:lnTo>
                <a:lnTo>
                  <a:pt x="7786" y="2312"/>
                </a:lnTo>
                <a:lnTo>
                  <a:pt x="8419" y="2287"/>
                </a:lnTo>
                <a:close/>
                <a:moveTo>
                  <a:pt x="2506" y="11947"/>
                </a:moveTo>
                <a:lnTo>
                  <a:pt x="2798" y="12410"/>
                </a:lnTo>
                <a:lnTo>
                  <a:pt x="2969" y="12628"/>
                </a:lnTo>
                <a:lnTo>
                  <a:pt x="3139" y="12823"/>
                </a:lnTo>
                <a:lnTo>
                  <a:pt x="3334" y="12993"/>
                </a:lnTo>
                <a:lnTo>
                  <a:pt x="3528" y="13188"/>
                </a:lnTo>
                <a:lnTo>
                  <a:pt x="3723" y="13334"/>
                </a:lnTo>
                <a:lnTo>
                  <a:pt x="3918" y="13480"/>
                </a:lnTo>
                <a:lnTo>
                  <a:pt x="3528" y="13675"/>
                </a:lnTo>
                <a:lnTo>
                  <a:pt x="3309" y="13748"/>
                </a:lnTo>
                <a:lnTo>
                  <a:pt x="3090" y="13821"/>
                </a:lnTo>
                <a:lnTo>
                  <a:pt x="2871" y="13845"/>
                </a:lnTo>
                <a:lnTo>
                  <a:pt x="2677" y="13845"/>
                </a:lnTo>
                <a:lnTo>
                  <a:pt x="2506" y="13796"/>
                </a:lnTo>
                <a:lnTo>
                  <a:pt x="2409" y="13772"/>
                </a:lnTo>
                <a:lnTo>
                  <a:pt x="2336" y="13723"/>
                </a:lnTo>
                <a:lnTo>
                  <a:pt x="2239" y="13626"/>
                </a:lnTo>
                <a:lnTo>
                  <a:pt x="2190" y="13553"/>
                </a:lnTo>
                <a:lnTo>
                  <a:pt x="2141" y="13456"/>
                </a:lnTo>
                <a:lnTo>
                  <a:pt x="2117" y="13358"/>
                </a:lnTo>
                <a:lnTo>
                  <a:pt x="2117" y="13139"/>
                </a:lnTo>
                <a:lnTo>
                  <a:pt x="2166" y="12896"/>
                </a:lnTo>
                <a:lnTo>
                  <a:pt x="2239" y="12653"/>
                </a:lnTo>
                <a:lnTo>
                  <a:pt x="2336" y="12410"/>
                </a:lnTo>
                <a:lnTo>
                  <a:pt x="2506" y="11947"/>
                </a:lnTo>
                <a:close/>
                <a:moveTo>
                  <a:pt x="14064" y="6570"/>
                </a:moveTo>
                <a:lnTo>
                  <a:pt x="14113" y="6740"/>
                </a:lnTo>
                <a:lnTo>
                  <a:pt x="14162" y="6910"/>
                </a:lnTo>
                <a:lnTo>
                  <a:pt x="14210" y="7105"/>
                </a:lnTo>
                <a:lnTo>
                  <a:pt x="14235" y="7324"/>
                </a:lnTo>
                <a:lnTo>
                  <a:pt x="14235" y="7713"/>
                </a:lnTo>
                <a:lnTo>
                  <a:pt x="14235" y="8078"/>
                </a:lnTo>
                <a:lnTo>
                  <a:pt x="14235" y="8541"/>
                </a:lnTo>
                <a:lnTo>
                  <a:pt x="14210" y="9003"/>
                </a:lnTo>
                <a:lnTo>
                  <a:pt x="14162" y="9465"/>
                </a:lnTo>
                <a:lnTo>
                  <a:pt x="14064" y="9928"/>
                </a:lnTo>
                <a:lnTo>
                  <a:pt x="13943" y="10341"/>
                </a:lnTo>
                <a:lnTo>
                  <a:pt x="13797" y="10731"/>
                </a:lnTo>
                <a:lnTo>
                  <a:pt x="13602" y="11120"/>
                </a:lnTo>
                <a:lnTo>
                  <a:pt x="13383" y="11485"/>
                </a:lnTo>
                <a:lnTo>
                  <a:pt x="13140" y="11850"/>
                </a:lnTo>
                <a:lnTo>
                  <a:pt x="12848" y="12166"/>
                </a:lnTo>
                <a:lnTo>
                  <a:pt x="12556" y="12483"/>
                </a:lnTo>
                <a:lnTo>
                  <a:pt x="12239" y="12799"/>
                </a:lnTo>
                <a:lnTo>
                  <a:pt x="12191" y="12726"/>
                </a:lnTo>
                <a:lnTo>
                  <a:pt x="12142" y="12701"/>
                </a:lnTo>
                <a:lnTo>
                  <a:pt x="12020" y="12628"/>
                </a:lnTo>
                <a:lnTo>
                  <a:pt x="11972" y="12628"/>
                </a:lnTo>
                <a:lnTo>
                  <a:pt x="11947" y="12653"/>
                </a:lnTo>
                <a:lnTo>
                  <a:pt x="11947" y="12677"/>
                </a:lnTo>
                <a:lnTo>
                  <a:pt x="11947" y="12726"/>
                </a:lnTo>
                <a:lnTo>
                  <a:pt x="11996" y="12774"/>
                </a:lnTo>
                <a:lnTo>
                  <a:pt x="12020" y="12823"/>
                </a:lnTo>
                <a:lnTo>
                  <a:pt x="12045" y="12969"/>
                </a:lnTo>
                <a:lnTo>
                  <a:pt x="11680" y="13237"/>
                </a:lnTo>
                <a:lnTo>
                  <a:pt x="11582" y="13018"/>
                </a:lnTo>
                <a:lnTo>
                  <a:pt x="11558" y="12896"/>
                </a:lnTo>
                <a:lnTo>
                  <a:pt x="11534" y="12774"/>
                </a:lnTo>
                <a:lnTo>
                  <a:pt x="11509" y="12726"/>
                </a:lnTo>
                <a:lnTo>
                  <a:pt x="11461" y="12701"/>
                </a:lnTo>
                <a:lnTo>
                  <a:pt x="11412" y="12726"/>
                </a:lnTo>
                <a:lnTo>
                  <a:pt x="11388" y="12774"/>
                </a:lnTo>
                <a:lnTo>
                  <a:pt x="11363" y="13115"/>
                </a:lnTo>
                <a:lnTo>
                  <a:pt x="11363" y="13285"/>
                </a:lnTo>
                <a:lnTo>
                  <a:pt x="11388" y="13431"/>
                </a:lnTo>
                <a:lnTo>
                  <a:pt x="11266" y="13529"/>
                </a:lnTo>
                <a:lnTo>
                  <a:pt x="11096" y="13626"/>
                </a:lnTo>
                <a:lnTo>
                  <a:pt x="11023" y="13310"/>
                </a:lnTo>
                <a:lnTo>
                  <a:pt x="10925" y="12993"/>
                </a:lnTo>
                <a:lnTo>
                  <a:pt x="10877" y="12969"/>
                </a:lnTo>
                <a:lnTo>
                  <a:pt x="10828" y="12993"/>
                </a:lnTo>
                <a:lnTo>
                  <a:pt x="10779" y="13188"/>
                </a:lnTo>
                <a:lnTo>
                  <a:pt x="10779" y="13383"/>
                </a:lnTo>
                <a:lnTo>
                  <a:pt x="10804" y="13577"/>
                </a:lnTo>
                <a:lnTo>
                  <a:pt x="10852" y="13772"/>
                </a:lnTo>
                <a:lnTo>
                  <a:pt x="10487" y="13918"/>
                </a:lnTo>
                <a:lnTo>
                  <a:pt x="10487" y="13821"/>
                </a:lnTo>
                <a:lnTo>
                  <a:pt x="10463" y="13480"/>
                </a:lnTo>
                <a:lnTo>
                  <a:pt x="10439" y="13310"/>
                </a:lnTo>
                <a:lnTo>
                  <a:pt x="10414" y="13139"/>
                </a:lnTo>
                <a:lnTo>
                  <a:pt x="10390" y="13091"/>
                </a:lnTo>
                <a:lnTo>
                  <a:pt x="10293" y="13091"/>
                </a:lnTo>
                <a:lnTo>
                  <a:pt x="10268" y="13139"/>
                </a:lnTo>
                <a:lnTo>
                  <a:pt x="10195" y="13480"/>
                </a:lnTo>
                <a:lnTo>
                  <a:pt x="10195" y="13821"/>
                </a:lnTo>
                <a:lnTo>
                  <a:pt x="10171" y="14040"/>
                </a:lnTo>
                <a:lnTo>
                  <a:pt x="9782" y="14186"/>
                </a:lnTo>
                <a:lnTo>
                  <a:pt x="9806" y="13845"/>
                </a:lnTo>
                <a:lnTo>
                  <a:pt x="9879" y="13504"/>
                </a:lnTo>
                <a:lnTo>
                  <a:pt x="9928" y="13164"/>
                </a:lnTo>
                <a:lnTo>
                  <a:pt x="9952" y="12823"/>
                </a:lnTo>
                <a:lnTo>
                  <a:pt x="9952" y="12774"/>
                </a:lnTo>
                <a:lnTo>
                  <a:pt x="9928" y="12750"/>
                </a:lnTo>
                <a:lnTo>
                  <a:pt x="9879" y="12726"/>
                </a:lnTo>
                <a:lnTo>
                  <a:pt x="9806" y="12750"/>
                </a:lnTo>
                <a:lnTo>
                  <a:pt x="9757" y="12799"/>
                </a:lnTo>
                <a:lnTo>
                  <a:pt x="9636" y="13139"/>
                </a:lnTo>
                <a:lnTo>
                  <a:pt x="9490" y="13504"/>
                </a:lnTo>
                <a:lnTo>
                  <a:pt x="9417" y="13894"/>
                </a:lnTo>
                <a:lnTo>
                  <a:pt x="9392" y="14088"/>
                </a:lnTo>
                <a:lnTo>
                  <a:pt x="9368" y="14283"/>
                </a:lnTo>
                <a:lnTo>
                  <a:pt x="9125" y="14332"/>
                </a:lnTo>
                <a:lnTo>
                  <a:pt x="9125" y="14064"/>
                </a:lnTo>
                <a:lnTo>
                  <a:pt x="9149" y="13821"/>
                </a:lnTo>
                <a:lnTo>
                  <a:pt x="9173" y="13431"/>
                </a:lnTo>
                <a:lnTo>
                  <a:pt x="9222" y="13237"/>
                </a:lnTo>
                <a:lnTo>
                  <a:pt x="9246" y="13139"/>
                </a:lnTo>
                <a:lnTo>
                  <a:pt x="9295" y="13091"/>
                </a:lnTo>
                <a:lnTo>
                  <a:pt x="9295" y="13066"/>
                </a:lnTo>
                <a:lnTo>
                  <a:pt x="9295" y="13042"/>
                </a:lnTo>
                <a:lnTo>
                  <a:pt x="9246" y="13042"/>
                </a:lnTo>
                <a:lnTo>
                  <a:pt x="9173" y="13091"/>
                </a:lnTo>
                <a:lnTo>
                  <a:pt x="9125" y="13139"/>
                </a:lnTo>
                <a:lnTo>
                  <a:pt x="9027" y="13310"/>
                </a:lnTo>
                <a:lnTo>
                  <a:pt x="8954" y="13480"/>
                </a:lnTo>
                <a:lnTo>
                  <a:pt x="8906" y="13650"/>
                </a:lnTo>
                <a:lnTo>
                  <a:pt x="8808" y="13991"/>
                </a:lnTo>
                <a:lnTo>
                  <a:pt x="8784" y="14210"/>
                </a:lnTo>
                <a:lnTo>
                  <a:pt x="8784" y="14405"/>
                </a:lnTo>
                <a:lnTo>
                  <a:pt x="8443" y="14453"/>
                </a:lnTo>
                <a:lnTo>
                  <a:pt x="8443" y="14332"/>
                </a:lnTo>
                <a:lnTo>
                  <a:pt x="8492" y="13894"/>
                </a:lnTo>
                <a:lnTo>
                  <a:pt x="8589" y="13456"/>
                </a:lnTo>
                <a:lnTo>
                  <a:pt x="8735" y="13042"/>
                </a:lnTo>
                <a:lnTo>
                  <a:pt x="8833" y="12847"/>
                </a:lnTo>
                <a:lnTo>
                  <a:pt x="8930" y="12653"/>
                </a:lnTo>
                <a:lnTo>
                  <a:pt x="8930" y="12628"/>
                </a:lnTo>
                <a:lnTo>
                  <a:pt x="8906" y="12580"/>
                </a:lnTo>
                <a:lnTo>
                  <a:pt x="8881" y="12580"/>
                </a:lnTo>
                <a:lnTo>
                  <a:pt x="8857" y="12604"/>
                </a:lnTo>
                <a:lnTo>
                  <a:pt x="8687" y="12799"/>
                </a:lnTo>
                <a:lnTo>
                  <a:pt x="8516" y="12993"/>
                </a:lnTo>
                <a:lnTo>
                  <a:pt x="8395" y="13237"/>
                </a:lnTo>
                <a:lnTo>
                  <a:pt x="8297" y="13456"/>
                </a:lnTo>
                <a:lnTo>
                  <a:pt x="8200" y="13723"/>
                </a:lnTo>
                <a:lnTo>
                  <a:pt x="8127" y="13967"/>
                </a:lnTo>
                <a:lnTo>
                  <a:pt x="8103" y="14234"/>
                </a:lnTo>
                <a:lnTo>
                  <a:pt x="8078" y="14478"/>
                </a:lnTo>
                <a:lnTo>
                  <a:pt x="7762" y="14502"/>
                </a:lnTo>
                <a:lnTo>
                  <a:pt x="7811" y="14259"/>
                </a:lnTo>
                <a:lnTo>
                  <a:pt x="7859" y="14113"/>
                </a:lnTo>
                <a:lnTo>
                  <a:pt x="7908" y="13967"/>
                </a:lnTo>
                <a:lnTo>
                  <a:pt x="7957" y="13796"/>
                </a:lnTo>
                <a:lnTo>
                  <a:pt x="7981" y="13650"/>
                </a:lnTo>
                <a:lnTo>
                  <a:pt x="7957" y="13602"/>
                </a:lnTo>
                <a:lnTo>
                  <a:pt x="7932" y="13577"/>
                </a:lnTo>
                <a:lnTo>
                  <a:pt x="7884" y="13577"/>
                </a:lnTo>
                <a:lnTo>
                  <a:pt x="7811" y="13626"/>
                </a:lnTo>
                <a:lnTo>
                  <a:pt x="7738" y="13699"/>
                </a:lnTo>
                <a:lnTo>
                  <a:pt x="7689" y="13772"/>
                </a:lnTo>
                <a:lnTo>
                  <a:pt x="7640" y="13869"/>
                </a:lnTo>
                <a:lnTo>
                  <a:pt x="7567" y="14064"/>
                </a:lnTo>
                <a:lnTo>
                  <a:pt x="7519" y="14259"/>
                </a:lnTo>
                <a:lnTo>
                  <a:pt x="7446" y="14526"/>
                </a:lnTo>
                <a:lnTo>
                  <a:pt x="7105" y="14526"/>
                </a:lnTo>
                <a:lnTo>
                  <a:pt x="7129" y="14380"/>
                </a:lnTo>
                <a:lnTo>
                  <a:pt x="7178" y="14210"/>
                </a:lnTo>
                <a:lnTo>
                  <a:pt x="7300" y="13894"/>
                </a:lnTo>
                <a:lnTo>
                  <a:pt x="7421" y="13577"/>
                </a:lnTo>
                <a:lnTo>
                  <a:pt x="7421" y="13529"/>
                </a:lnTo>
                <a:lnTo>
                  <a:pt x="7397" y="13504"/>
                </a:lnTo>
                <a:lnTo>
                  <a:pt x="7324" y="13504"/>
                </a:lnTo>
                <a:lnTo>
                  <a:pt x="7154" y="13650"/>
                </a:lnTo>
                <a:lnTo>
                  <a:pt x="7008" y="13821"/>
                </a:lnTo>
                <a:lnTo>
                  <a:pt x="6886" y="13991"/>
                </a:lnTo>
                <a:lnTo>
                  <a:pt x="6789" y="14210"/>
                </a:lnTo>
                <a:lnTo>
                  <a:pt x="6740" y="14332"/>
                </a:lnTo>
                <a:lnTo>
                  <a:pt x="6716" y="14502"/>
                </a:lnTo>
                <a:lnTo>
                  <a:pt x="6497" y="14453"/>
                </a:lnTo>
                <a:lnTo>
                  <a:pt x="6302" y="14380"/>
                </a:lnTo>
                <a:lnTo>
                  <a:pt x="5889" y="14210"/>
                </a:lnTo>
                <a:lnTo>
                  <a:pt x="7008" y="13358"/>
                </a:lnTo>
                <a:lnTo>
                  <a:pt x="8078" y="12458"/>
                </a:lnTo>
                <a:lnTo>
                  <a:pt x="8881" y="11777"/>
                </a:lnTo>
                <a:lnTo>
                  <a:pt x="9271" y="11436"/>
                </a:lnTo>
                <a:lnTo>
                  <a:pt x="9684" y="11120"/>
                </a:lnTo>
                <a:lnTo>
                  <a:pt x="10463" y="10512"/>
                </a:lnTo>
                <a:lnTo>
                  <a:pt x="10828" y="10195"/>
                </a:lnTo>
                <a:lnTo>
                  <a:pt x="11193" y="9855"/>
                </a:lnTo>
                <a:lnTo>
                  <a:pt x="11388" y="9636"/>
                </a:lnTo>
                <a:lnTo>
                  <a:pt x="11582" y="9417"/>
                </a:lnTo>
                <a:lnTo>
                  <a:pt x="11923" y="8930"/>
                </a:lnTo>
                <a:lnTo>
                  <a:pt x="12264" y="8443"/>
                </a:lnTo>
                <a:lnTo>
                  <a:pt x="12434" y="8200"/>
                </a:lnTo>
                <a:lnTo>
                  <a:pt x="12629" y="7981"/>
                </a:lnTo>
                <a:lnTo>
                  <a:pt x="12969" y="7616"/>
                </a:lnTo>
                <a:lnTo>
                  <a:pt x="13334" y="7251"/>
                </a:lnTo>
                <a:lnTo>
                  <a:pt x="13699" y="6910"/>
                </a:lnTo>
                <a:lnTo>
                  <a:pt x="14064" y="6570"/>
                </a:lnTo>
                <a:close/>
                <a:moveTo>
                  <a:pt x="14356" y="1460"/>
                </a:moveTo>
                <a:lnTo>
                  <a:pt x="14575" y="1509"/>
                </a:lnTo>
                <a:lnTo>
                  <a:pt x="14721" y="1582"/>
                </a:lnTo>
                <a:lnTo>
                  <a:pt x="14843" y="1679"/>
                </a:lnTo>
                <a:lnTo>
                  <a:pt x="14916" y="1825"/>
                </a:lnTo>
                <a:lnTo>
                  <a:pt x="14964" y="1971"/>
                </a:lnTo>
                <a:lnTo>
                  <a:pt x="14989" y="2141"/>
                </a:lnTo>
                <a:lnTo>
                  <a:pt x="14964" y="2312"/>
                </a:lnTo>
                <a:lnTo>
                  <a:pt x="14940" y="2506"/>
                </a:lnTo>
                <a:lnTo>
                  <a:pt x="14867" y="2701"/>
                </a:lnTo>
                <a:lnTo>
                  <a:pt x="14721" y="3090"/>
                </a:lnTo>
                <a:lnTo>
                  <a:pt x="14551" y="3455"/>
                </a:lnTo>
                <a:lnTo>
                  <a:pt x="14381" y="3747"/>
                </a:lnTo>
                <a:lnTo>
                  <a:pt x="14162" y="4112"/>
                </a:lnTo>
                <a:lnTo>
                  <a:pt x="13918" y="4477"/>
                </a:lnTo>
                <a:lnTo>
                  <a:pt x="13432" y="5183"/>
                </a:lnTo>
                <a:lnTo>
                  <a:pt x="12385" y="6545"/>
                </a:lnTo>
                <a:lnTo>
                  <a:pt x="12045" y="7008"/>
                </a:lnTo>
                <a:lnTo>
                  <a:pt x="11704" y="7421"/>
                </a:lnTo>
                <a:lnTo>
                  <a:pt x="11339" y="7835"/>
                </a:lnTo>
                <a:lnTo>
                  <a:pt x="10950" y="8224"/>
                </a:lnTo>
                <a:lnTo>
                  <a:pt x="10560" y="8614"/>
                </a:lnTo>
                <a:lnTo>
                  <a:pt x="10171" y="9003"/>
                </a:lnTo>
                <a:lnTo>
                  <a:pt x="9319" y="9733"/>
                </a:lnTo>
                <a:lnTo>
                  <a:pt x="8565" y="10341"/>
                </a:lnTo>
                <a:lnTo>
                  <a:pt x="7835" y="10974"/>
                </a:lnTo>
                <a:lnTo>
                  <a:pt x="7129" y="11607"/>
                </a:lnTo>
                <a:lnTo>
                  <a:pt x="6789" y="11947"/>
                </a:lnTo>
                <a:lnTo>
                  <a:pt x="6448" y="12288"/>
                </a:lnTo>
                <a:lnTo>
                  <a:pt x="5791" y="12945"/>
                </a:lnTo>
                <a:lnTo>
                  <a:pt x="5134" y="13602"/>
                </a:lnTo>
                <a:lnTo>
                  <a:pt x="4794" y="13918"/>
                </a:lnTo>
                <a:lnTo>
                  <a:pt x="4429" y="14210"/>
                </a:lnTo>
                <a:lnTo>
                  <a:pt x="4064" y="14478"/>
                </a:lnTo>
                <a:lnTo>
                  <a:pt x="3674" y="14745"/>
                </a:lnTo>
                <a:lnTo>
                  <a:pt x="3431" y="14891"/>
                </a:lnTo>
                <a:lnTo>
                  <a:pt x="3115" y="15037"/>
                </a:lnTo>
                <a:lnTo>
                  <a:pt x="2750" y="15208"/>
                </a:lnTo>
                <a:lnTo>
                  <a:pt x="2360" y="15305"/>
                </a:lnTo>
                <a:lnTo>
                  <a:pt x="2166" y="15354"/>
                </a:lnTo>
                <a:lnTo>
                  <a:pt x="1971" y="15378"/>
                </a:lnTo>
                <a:lnTo>
                  <a:pt x="1776" y="15402"/>
                </a:lnTo>
                <a:lnTo>
                  <a:pt x="1606" y="15378"/>
                </a:lnTo>
                <a:lnTo>
                  <a:pt x="1460" y="15329"/>
                </a:lnTo>
                <a:lnTo>
                  <a:pt x="1314" y="15256"/>
                </a:lnTo>
                <a:lnTo>
                  <a:pt x="1192" y="15159"/>
                </a:lnTo>
                <a:lnTo>
                  <a:pt x="1095" y="15037"/>
                </a:lnTo>
                <a:lnTo>
                  <a:pt x="1022" y="14867"/>
                </a:lnTo>
                <a:lnTo>
                  <a:pt x="973" y="14672"/>
                </a:lnTo>
                <a:lnTo>
                  <a:pt x="973" y="14478"/>
                </a:lnTo>
                <a:lnTo>
                  <a:pt x="973" y="14283"/>
                </a:lnTo>
                <a:lnTo>
                  <a:pt x="998" y="14064"/>
                </a:lnTo>
                <a:lnTo>
                  <a:pt x="1046" y="13869"/>
                </a:lnTo>
                <a:lnTo>
                  <a:pt x="1168" y="13456"/>
                </a:lnTo>
                <a:lnTo>
                  <a:pt x="1752" y="12288"/>
                </a:lnTo>
                <a:lnTo>
                  <a:pt x="2020" y="11753"/>
                </a:lnTo>
                <a:lnTo>
                  <a:pt x="2141" y="11558"/>
                </a:lnTo>
                <a:lnTo>
                  <a:pt x="2190" y="11485"/>
                </a:lnTo>
                <a:lnTo>
                  <a:pt x="2239" y="11436"/>
                </a:lnTo>
                <a:lnTo>
                  <a:pt x="2287" y="11534"/>
                </a:lnTo>
                <a:lnTo>
                  <a:pt x="2263" y="11558"/>
                </a:lnTo>
                <a:lnTo>
                  <a:pt x="1995" y="12118"/>
                </a:lnTo>
                <a:lnTo>
                  <a:pt x="1874" y="12410"/>
                </a:lnTo>
                <a:lnTo>
                  <a:pt x="1776" y="12701"/>
                </a:lnTo>
                <a:lnTo>
                  <a:pt x="1703" y="12993"/>
                </a:lnTo>
                <a:lnTo>
                  <a:pt x="1703" y="13139"/>
                </a:lnTo>
                <a:lnTo>
                  <a:pt x="1703" y="13285"/>
                </a:lnTo>
                <a:lnTo>
                  <a:pt x="1703" y="13431"/>
                </a:lnTo>
                <a:lnTo>
                  <a:pt x="1728" y="13577"/>
                </a:lnTo>
                <a:lnTo>
                  <a:pt x="1776" y="13723"/>
                </a:lnTo>
                <a:lnTo>
                  <a:pt x="1849" y="13869"/>
                </a:lnTo>
                <a:lnTo>
                  <a:pt x="1922" y="13967"/>
                </a:lnTo>
                <a:lnTo>
                  <a:pt x="2020" y="14064"/>
                </a:lnTo>
                <a:lnTo>
                  <a:pt x="2117" y="14137"/>
                </a:lnTo>
                <a:lnTo>
                  <a:pt x="2214" y="14210"/>
                </a:lnTo>
                <a:lnTo>
                  <a:pt x="2336" y="14234"/>
                </a:lnTo>
                <a:lnTo>
                  <a:pt x="2458" y="14283"/>
                </a:lnTo>
                <a:lnTo>
                  <a:pt x="2701" y="14283"/>
                </a:lnTo>
                <a:lnTo>
                  <a:pt x="2969" y="14259"/>
                </a:lnTo>
                <a:lnTo>
                  <a:pt x="3236" y="14210"/>
                </a:lnTo>
                <a:lnTo>
                  <a:pt x="3480" y="14137"/>
                </a:lnTo>
                <a:lnTo>
                  <a:pt x="3674" y="14040"/>
                </a:lnTo>
                <a:lnTo>
                  <a:pt x="4064" y="13869"/>
                </a:lnTo>
                <a:lnTo>
                  <a:pt x="4404" y="13650"/>
                </a:lnTo>
                <a:lnTo>
                  <a:pt x="4745" y="13407"/>
                </a:lnTo>
                <a:lnTo>
                  <a:pt x="5086" y="13139"/>
                </a:lnTo>
                <a:lnTo>
                  <a:pt x="5718" y="12580"/>
                </a:lnTo>
                <a:lnTo>
                  <a:pt x="6351" y="12020"/>
                </a:lnTo>
                <a:lnTo>
                  <a:pt x="7056" y="11315"/>
                </a:lnTo>
                <a:lnTo>
                  <a:pt x="7762" y="10585"/>
                </a:lnTo>
                <a:lnTo>
                  <a:pt x="8443" y="9855"/>
                </a:lnTo>
                <a:lnTo>
                  <a:pt x="9149" y="9125"/>
                </a:lnTo>
                <a:lnTo>
                  <a:pt x="10585" y="7665"/>
                </a:lnTo>
                <a:lnTo>
                  <a:pt x="11315" y="6910"/>
                </a:lnTo>
                <a:lnTo>
                  <a:pt x="12045" y="6180"/>
                </a:lnTo>
                <a:lnTo>
                  <a:pt x="12580" y="5596"/>
                </a:lnTo>
                <a:lnTo>
                  <a:pt x="13091" y="4988"/>
                </a:lnTo>
                <a:lnTo>
                  <a:pt x="13334" y="4672"/>
                </a:lnTo>
                <a:lnTo>
                  <a:pt x="13553" y="4356"/>
                </a:lnTo>
                <a:lnTo>
                  <a:pt x="13772" y="4015"/>
                </a:lnTo>
                <a:lnTo>
                  <a:pt x="13943" y="3674"/>
                </a:lnTo>
                <a:lnTo>
                  <a:pt x="14040" y="3407"/>
                </a:lnTo>
                <a:lnTo>
                  <a:pt x="14113" y="3163"/>
                </a:lnTo>
                <a:lnTo>
                  <a:pt x="14162" y="2896"/>
                </a:lnTo>
                <a:lnTo>
                  <a:pt x="14186" y="2628"/>
                </a:lnTo>
                <a:lnTo>
                  <a:pt x="14137" y="2385"/>
                </a:lnTo>
                <a:lnTo>
                  <a:pt x="14089" y="2263"/>
                </a:lnTo>
                <a:lnTo>
                  <a:pt x="14040" y="2141"/>
                </a:lnTo>
                <a:lnTo>
                  <a:pt x="13967" y="2044"/>
                </a:lnTo>
                <a:lnTo>
                  <a:pt x="13894" y="1947"/>
                </a:lnTo>
                <a:lnTo>
                  <a:pt x="13772" y="1849"/>
                </a:lnTo>
                <a:lnTo>
                  <a:pt x="13651" y="1776"/>
                </a:lnTo>
                <a:lnTo>
                  <a:pt x="13480" y="1703"/>
                </a:lnTo>
                <a:lnTo>
                  <a:pt x="13334" y="1679"/>
                </a:lnTo>
                <a:lnTo>
                  <a:pt x="12994" y="1679"/>
                </a:lnTo>
                <a:lnTo>
                  <a:pt x="13261" y="1606"/>
                </a:lnTo>
                <a:lnTo>
                  <a:pt x="13529" y="1533"/>
                </a:lnTo>
                <a:lnTo>
                  <a:pt x="13821" y="1484"/>
                </a:lnTo>
                <a:lnTo>
                  <a:pt x="14113" y="1460"/>
                </a:lnTo>
                <a:close/>
                <a:moveTo>
                  <a:pt x="15573" y="535"/>
                </a:moveTo>
                <a:lnTo>
                  <a:pt x="15694" y="584"/>
                </a:lnTo>
                <a:lnTo>
                  <a:pt x="15767" y="633"/>
                </a:lnTo>
                <a:lnTo>
                  <a:pt x="15816" y="681"/>
                </a:lnTo>
                <a:lnTo>
                  <a:pt x="15840" y="754"/>
                </a:lnTo>
                <a:lnTo>
                  <a:pt x="15889" y="852"/>
                </a:lnTo>
                <a:lnTo>
                  <a:pt x="15938" y="1119"/>
                </a:lnTo>
                <a:lnTo>
                  <a:pt x="15938" y="1387"/>
                </a:lnTo>
                <a:lnTo>
                  <a:pt x="15913" y="1679"/>
                </a:lnTo>
                <a:lnTo>
                  <a:pt x="15865" y="1971"/>
                </a:lnTo>
                <a:lnTo>
                  <a:pt x="15719" y="2531"/>
                </a:lnTo>
                <a:lnTo>
                  <a:pt x="15548" y="3066"/>
                </a:lnTo>
                <a:lnTo>
                  <a:pt x="15378" y="3577"/>
                </a:lnTo>
                <a:lnTo>
                  <a:pt x="15159" y="4088"/>
                </a:lnTo>
                <a:lnTo>
                  <a:pt x="14916" y="4574"/>
                </a:lnTo>
                <a:lnTo>
                  <a:pt x="14624" y="5061"/>
                </a:lnTo>
                <a:lnTo>
                  <a:pt x="14332" y="5499"/>
                </a:lnTo>
                <a:lnTo>
                  <a:pt x="13991" y="5937"/>
                </a:lnTo>
                <a:lnTo>
                  <a:pt x="13626" y="6351"/>
                </a:lnTo>
                <a:lnTo>
                  <a:pt x="13261" y="6740"/>
                </a:lnTo>
                <a:lnTo>
                  <a:pt x="12604" y="7397"/>
                </a:lnTo>
                <a:lnTo>
                  <a:pt x="12288" y="7738"/>
                </a:lnTo>
                <a:lnTo>
                  <a:pt x="11996" y="8103"/>
                </a:lnTo>
                <a:lnTo>
                  <a:pt x="11363" y="8979"/>
                </a:lnTo>
                <a:lnTo>
                  <a:pt x="11047" y="9392"/>
                </a:lnTo>
                <a:lnTo>
                  <a:pt x="10877" y="9611"/>
                </a:lnTo>
                <a:lnTo>
                  <a:pt x="10682" y="9806"/>
                </a:lnTo>
                <a:lnTo>
                  <a:pt x="10293" y="10122"/>
                </a:lnTo>
                <a:lnTo>
                  <a:pt x="9903" y="10439"/>
                </a:lnTo>
                <a:lnTo>
                  <a:pt x="9100" y="11047"/>
                </a:lnTo>
                <a:lnTo>
                  <a:pt x="8687" y="11388"/>
                </a:lnTo>
                <a:lnTo>
                  <a:pt x="8297" y="11728"/>
                </a:lnTo>
                <a:lnTo>
                  <a:pt x="7519" y="12410"/>
                </a:lnTo>
                <a:lnTo>
                  <a:pt x="6837" y="12969"/>
                </a:lnTo>
                <a:lnTo>
                  <a:pt x="6156" y="13529"/>
                </a:lnTo>
                <a:lnTo>
                  <a:pt x="5475" y="14064"/>
                </a:lnTo>
                <a:lnTo>
                  <a:pt x="4769" y="14575"/>
                </a:lnTo>
                <a:lnTo>
                  <a:pt x="4283" y="14916"/>
                </a:lnTo>
                <a:lnTo>
                  <a:pt x="3796" y="15208"/>
                </a:lnTo>
                <a:lnTo>
                  <a:pt x="3285" y="15500"/>
                </a:lnTo>
                <a:lnTo>
                  <a:pt x="2750" y="15767"/>
                </a:lnTo>
                <a:lnTo>
                  <a:pt x="2287" y="15962"/>
                </a:lnTo>
                <a:lnTo>
                  <a:pt x="2020" y="16059"/>
                </a:lnTo>
                <a:lnTo>
                  <a:pt x="1752" y="16132"/>
                </a:lnTo>
                <a:lnTo>
                  <a:pt x="1484" y="16205"/>
                </a:lnTo>
                <a:lnTo>
                  <a:pt x="1217" y="16230"/>
                </a:lnTo>
                <a:lnTo>
                  <a:pt x="949" y="16205"/>
                </a:lnTo>
                <a:lnTo>
                  <a:pt x="827" y="16181"/>
                </a:lnTo>
                <a:lnTo>
                  <a:pt x="730" y="16132"/>
                </a:lnTo>
                <a:lnTo>
                  <a:pt x="633" y="16084"/>
                </a:lnTo>
                <a:lnTo>
                  <a:pt x="560" y="16011"/>
                </a:lnTo>
                <a:lnTo>
                  <a:pt x="511" y="15938"/>
                </a:lnTo>
                <a:lnTo>
                  <a:pt x="462" y="15840"/>
                </a:lnTo>
                <a:lnTo>
                  <a:pt x="438" y="15646"/>
                </a:lnTo>
                <a:lnTo>
                  <a:pt x="438" y="15402"/>
                </a:lnTo>
                <a:lnTo>
                  <a:pt x="487" y="15159"/>
                </a:lnTo>
                <a:lnTo>
                  <a:pt x="560" y="14891"/>
                </a:lnTo>
                <a:lnTo>
                  <a:pt x="754" y="14405"/>
                </a:lnTo>
                <a:lnTo>
                  <a:pt x="754" y="14599"/>
                </a:lnTo>
                <a:lnTo>
                  <a:pt x="754" y="14794"/>
                </a:lnTo>
                <a:lnTo>
                  <a:pt x="803" y="14964"/>
                </a:lnTo>
                <a:lnTo>
                  <a:pt x="827" y="15110"/>
                </a:lnTo>
                <a:lnTo>
                  <a:pt x="900" y="15232"/>
                </a:lnTo>
                <a:lnTo>
                  <a:pt x="973" y="15354"/>
                </a:lnTo>
                <a:lnTo>
                  <a:pt x="1046" y="15427"/>
                </a:lnTo>
                <a:lnTo>
                  <a:pt x="1144" y="15500"/>
                </a:lnTo>
                <a:lnTo>
                  <a:pt x="1241" y="15573"/>
                </a:lnTo>
                <a:lnTo>
                  <a:pt x="1338" y="15597"/>
                </a:lnTo>
                <a:lnTo>
                  <a:pt x="1460" y="15646"/>
                </a:lnTo>
                <a:lnTo>
                  <a:pt x="1849" y="15646"/>
                </a:lnTo>
                <a:lnTo>
                  <a:pt x="2141" y="15597"/>
                </a:lnTo>
                <a:lnTo>
                  <a:pt x="2433" y="15500"/>
                </a:lnTo>
                <a:lnTo>
                  <a:pt x="2750" y="15402"/>
                </a:lnTo>
                <a:lnTo>
                  <a:pt x="3042" y="15256"/>
                </a:lnTo>
                <a:lnTo>
                  <a:pt x="3626" y="14964"/>
                </a:lnTo>
                <a:lnTo>
                  <a:pt x="4112" y="14648"/>
                </a:lnTo>
                <a:lnTo>
                  <a:pt x="4453" y="14405"/>
                </a:lnTo>
                <a:lnTo>
                  <a:pt x="4794" y="14137"/>
                </a:lnTo>
                <a:lnTo>
                  <a:pt x="5134" y="13845"/>
                </a:lnTo>
                <a:lnTo>
                  <a:pt x="5767" y="13261"/>
                </a:lnTo>
                <a:lnTo>
                  <a:pt x="6375" y="12653"/>
                </a:lnTo>
                <a:lnTo>
                  <a:pt x="6983" y="12045"/>
                </a:lnTo>
                <a:lnTo>
                  <a:pt x="7738" y="11363"/>
                </a:lnTo>
                <a:lnTo>
                  <a:pt x="8492" y="10731"/>
                </a:lnTo>
                <a:lnTo>
                  <a:pt x="9271" y="10098"/>
                </a:lnTo>
                <a:lnTo>
                  <a:pt x="10049" y="9465"/>
                </a:lnTo>
                <a:lnTo>
                  <a:pt x="10439" y="9125"/>
                </a:lnTo>
                <a:lnTo>
                  <a:pt x="10828" y="8760"/>
                </a:lnTo>
                <a:lnTo>
                  <a:pt x="11193" y="8395"/>
                </a:lnTo>
                <a:lnTo>
                  <a:pt x="11558" y="8030"/>
                </a:lnTo>
                <a:lnTo>
                  <a:pt x="11899" y="7665"/>
                </a:lnTo>
                <a:lnTo>
                  <a:pt x="12239" y="7275"/>
                </a:lnTo>
                <a:lnTo>
                  <a:pt x="12896" y="6448"/>
                </a:lnTo>
                <a:lnTo>
                  <a:pt x="13894" y="5110"/>
                </a:lnTo>
                <a:lnTo>
                  <a:pt x="14381" y="4429"/>
                </a:lnTo>
                <a:lnTo>
                  <a:pt x="14599" y="4064"/>
                </a:lnTo>
                <a:lnTo>
                  <a:pt x="14818" y="3723"/>
                </a:lnTo>
                <a:lnTo>
                  <a:pt x="14989" y="3382"/>
                </a:lnTo>
                <a:lnTo>
                  <a:pt x="15159" y="2993"/>
                </a:lnTo>
                <a:lnTo>
                  <a:pt x="15281" y="2604"/>
                </a:lnTo>
                <a:lnTo>
                  <a:pt x="15329" y="2409"/>
                </a:lnTo>
                <a:lnTo>
                  <a:pt x="15378" y="2214"/>
                </a:lnTo>
                <a:lnTo>
                  <a:pt x="15378" y="2020"/>
                </a:lnTo>
                <a:lnTo>
                  <a:pt x="15354" y="1849"/>
                </a:lnTo>
                <a:lnTo>
                  <a:pt x="15305" y="1655"/>
                </a:lnTo>
                <a:lnTo>
                  <a:pt x="15232" y="1509"/>
                </a:lnTo>
                <a:lnTo>
                  <a:pt x="15135" y="1363"/>
                </a:lnTo>
                <a:lnTo>
                  <a:pt x="14989" y="1241"/>
                </a:lnTo>
                <a:lnTo>
                  <a:pt x="14794" y="1144"/>
                </a:lnTo>
                <a:lnTo>
                  <a:pt x="14575" y="1046"/>
                </a:lnTo>
                <a:lnTo>
                  <a:pt x="14332" y="998"/>
                </a:lnTo>
                <a:lnTo>
                  <a:pt x="14089" y="973"/>
                </a:lnTo>
                <a:lnTo>
                  <a:pt x="14818" y="730"/>
                </a:lnTo>
                <a:lnTo>
                  <a:pt x="15110" y="608"/>
                </a:lnTo>
                <a:lnTo>
                  <a:pt x="15281" y="560"/>
                </a:lnTo>
                <a:lnTo>
                  <a:pt x="15427" y="535"/>
                </a:lnTo>
                <a:close/>
                <a:moveTo>
                  <a:pt x="15451" y="0"/>
                </a:moveTo>
                <a:lnTo>
                  <a:pt x="15305" y="24"/>
                </a:lnTo>
                <a:lnTo>
                  <a:pt x="15013" y="97"/>
                </a:lnTo>
                <a:lnTo>
                  <a:pt x="13845" y="462"/>
                </a:lnTo>
                <a:lnTo>
                  <a:pt x="13261" y="657"/>
                </a:lnTo>
                <a:lnTo>
                  <a:pt x="12702" y="876"/>
                </a:lnTo>
                <a:lnTo>
                  <a:pt x="12118" y="1119"/>
                </a:lnTo>
                <a:lnTo>
                  <a:pt x="11582" y="1411"/>
                </a:lnTo>
                <a:lnTo>
                  <a:pt x="11047" y="1703"/>
                </a:lnTo>
                <a:lnTo>
                  <a:pt x="10536" y="2020"/>
                </a:lnTo>
                <a:lnTo>
                  <a:pt x="10512" y="2068"/>
                </a:lnTo>
                <a:lnTo>
                  <a:pt x="10195" y="1971"/>
                </a:lnTo>
                <a:lnTo>
                  <a:pt x="9879" y="1898"/>
                </a:lnTo>
                <a:lnTo>
                  <a:pt x="9246" y="1801"/>
                </a:lnTo>
                <a:lnTo>
                  <a:pt x="8906" y="1776"/>
                </a:lnTo>
                <a:lnTo>
                  <a:pt x="8565" y="1752"/>
                </a:lnTo>
                <a:lnTo>
                  <a:pt x="8224" y="1752"/>
                </a:lnTo>
                <a:lnTo>
                  <a:pt x="7884" y="1776"/>
                </a:lnTo>
                <a:lnTo>
                  <a:pt x="7543" y="1801"/>
                </a:lnTo>
                <a:lnTo>
                  <a:pt x="7178" y="1849"/>
                </a:lnTo>
                <a:lnTo>
                  <a:pt x="6837" y="1898"/>
                </a:lnTo>
                <a:lnTo>
                  <a:pt x="6497" y="1971"/>
                </a:lnTo>
                <a:lnTo>
                  <a:pt x="6181" y="2068"/>
                </a:lnTo>
                <a:lnTo>
                  <a:pt x="5840" y="2166"/>
                </a:lnTo>
                <a:lnTo>
                  <a:pt x="5524" y="2287"/>
                </a:lnTo>
                <a:lnTo>
                  <a:pt x="5207" y="2409"/>
                </a:lnTo>
                <a:lnTo>
                  <a:pt x="4891" y="2555"/>
                </a:lnTo>
                <a:lnTo>
                  <a:pt x="4575" y="2725"/>
                </a:lnTo>
                <a:lnTo>
                  <a:pt x="4283" y="2896"/>
                </a:lnTo>
                <a:lnTo>
                  <a:pt x="3991" y="3090"/>
                </a:lnTo>
                <a:lnTo>
                  <a:pt x="3626" y="3358"/>
                </a:lnTo>
                <a:lnTo>
                  <a:pt x="3285" y="3699"/>
                </a:lnTo>
                <a:lnTo>
                  <a:pt x="2969" y="4039"/>
                </a:lnTo>
                <a:lnTo>
                  <a:pt x="2677" y="4429"/>
                </a:lnTo>
                <a:lnTo>
                  <a:pt x="2433" y="4842"/>
                </a:lnTo>
                <a:lnTo>
                  <a:pt x="2214" y="5256"/>
                </a:lnTo>
                <a:lnTo>
                  <a:pt x="2044" y="5718"/>
                </a:lnTo>
                <a:lnTo>
                  <a:pt x="1874" y="6156"/>
                </a:lnTo>
                <a:lnTo>
                  <a:pt x="1776" y="6351"/>
                </a:lnTo>
                <a:lnTo>
                  <a:pt x="1679" y="6521"/>
                </a:lnTo>
                <a:lnTo>
                  <a:pt x="1630" y="6691"/>
                </a:lnTo>
                <a:lnTo>
                  <a:pt x="1630" y="6862"/>
                </a:lnTo>
                <a:lnTo>
                  <a:pt x="1655" y="6910"/>
                </a:lnTo>
                <a:lnTo>
                  <a:pt x="1703" y="6935"/>
                </a:lnTo>
                <a:lnTo>
                  <a:pt x="1630" y="7348"/>
                </a:lnTo>
                <a:lnTo>
                  <a:pt x="1582" y="7762"/>
                </a:lnTo>
                <a:lnTo>
                  <a:pt x="1557" y="8151"/>
                </a:lnTo>
                <a:lnTo>
                  <a:pt x="1557" y="8565"/>
                </a:lnTo>
                <a:lnTo>
                  <a:pt x="1557" y="8881"/>
                </a:lnTo>
                <a:lnTo>
                  <a:pt x="1606" y="9198"/>
                </a:lnTo>
                <a:lnTo>
                  <a:pt x="1655" y="9514"/>
                </a:lnTo>
                <a:lnTo>
                  <a:pt x="1703" y="9830"/>
                </a:lnTo>
                <a:lnTo>
                  <a:pt x="1776" y="10171"/>
                </a:lnTo>
                <a:lnTo>
                  <a:pt x="1874" y="10487"/>
                </a:lnTo>
                <a:lnTo>
                  <a:pt x="1995" y="10828"/>
                </a:lnTo>
                <a:lnTo>
                  <a:pt x="2117" y="11144"/>
                </a:lnTo>
                <a:lnTo>
                  <a:pt x="2020" y="11193"/>
                </a:lnTo>
                <a:lnTo>
                  <a:pt x="1898" y="11290"/>
                </a:lnTo>
                <a:lnTo>
                  <a:pt x="1776" y="11412"/>
                </a:lnTo>
                <a:lnTo>
                  <a:pt x="1655" y="11607"/>
                </a:lnTo>
                <a:lnTo>
                  <a:pt x="1387" y="12045"/>
                </a:lnTo>
                <a:lnTo>
                  <a:pt x="1119" y="12556"/>
                </a:lnTo>
                <a:lnTo>
                  <a:pt x="876" y="13091"/>
                </a:lnTo>
                <a:lnTo>
                  <a:pt x="657" y="13553"/>
                </a:lnTo>
                <a:lnTo>
                  <a:pt x="414" y="14113"/>
                </a:lnTo>
                <a:lnTo>
                  <a:pt x="243" y="14551"/>
                </a:lnTo>
                <a:lnTo>
                  <a:pt x="97" y="14989"/>
                </a:lnTo>
                <a:lnTo>
                  <a:pt x="49" y="15208"/>
                </a:lnTo>
                <a:lnTo>
                  <a:pt x="0" y="15427"/>
                </a:lnTo>
                <a:lnTo>
                  <a:pt x="0" y="15670"/>
                </a:lnTo>
                <a:lnTo>
                  <a:pt x="49" y="15889"/>
                </a:lnTo>
                <a:lnTo>
                  <a:pt x="97" y="16084"/>
                </a:lnTo>
                <a:lnTo>
                  <a:pt x="195" y="16254"/>
                </a:lnTo>
                <a:lnTo>
                  <a:pt x="316" y="16400"/>
                </a:lnTo>
                <a:lnTo>
                  <a:pt x="487" y="16497"/>
                </a:lnTo>
                <a:lnTo>
                  <a:pt x="657" y="16595"/>
                </a:lnTo>
                <a:lnTo>
                  <a:pt x="827" y="16643"/>
                </a:lnTo>
                <a:lnTo>
                  <a:pt x="1046" y="16668"/>
                </a:lnTo>
                <a:lnTo>
                  <a:pt x="1241" y="16668"/>
                </a:lnTo>
                <a:lnTo>
                  <a:pt x="1509" y="16643"/>
                </a:lnTo>
                <a:lnTo>
                  <a:pt x="1776" y="16570"/>
                </a:lnTo>
                <a:lnTo>
                  <a:pt x="2044" y="16497"/>
                </a:lnTo>
                <a:lnTo>
                  <a:pt x="2312" y="16400"/>
                </a:lnTo>
                <a:lnTo>
                  <a:pt x="2823" y="16157"/>
                </a:lnTo>
                <a:lnTo>
                  <a:pt x="3309" y="15913"/>
                </a:lnTo>
                <a:lnTo>
                  <a:pt x="3796" y="15646"/>
                </a:lnTo>
                <a:lnTo>
                  <a:pt x="4258" y="15378"/>
                </a:lnTo>
                <a:lnTo>
                  <a:pt x="4721" y="15062"/>
                </a:lnTo>
                <a:lnTo>
                  <a:pt x="5183" y="14745"/>
                </a:lnTo>
                <a:lnTo>
                  <a:pt x="5791" y="14307"/>
                </a:lnTo>
                <a:lnTo>
                  <a:pt x="5767" y="14405"/>
                </a:lnTo>
                <a:lnTo>
                  <a:pt x="5767" y="14502"/>
                </a:lnTo>
                <a:lnTo>
                  <a:pt x="5791" y="14599"/>
                </a:lnTo>
                <a:lnTo>
                  <a:pt x="5864" y="14672"/>
                </a:lnTo>
                <a:lnTo>
                  <a:pt x="5937" y="14745"/>
                </a:lnTo>
                <a:lnTo>
                  <a:pt x="6035" y="14794"/>
                </a:lnTo>
                <a:lnTo>
                  <a:pt x="6302" y="14867"/>
                </a:lnTo>
                <a:lnTo>
                  <a:pt x="6594" y="14940"/>
                </a:lnTo>
                <a:lnTo>
                  <a:pt x="6910" y="14964"/>
                </a:lnTo>
                <a:lnTo>
                  <a:pt x="7227" y="14989"/>
                </a:lnTo>
                <a:lnTo>
                  <a:pt x="7543" y="14989"/>
                </a:lnTo>
                <a:lnTo>
                  <a:pt x="7567" y="15037"/>
                </a:lnTo>
                <a:lnTo>
                  <a:pt x="7640" y="15062"/>
                </a:lnTo>
                <a:lnTo>
                  <a:pt x="7689" y="15062"/>
                </a:lnTo>
                <a:lnTo>
                  <a:pt x="7713" y="15037"/>
                </a:lnTo>
                <a:lnTo>
                  <a:pt x="7738" y="14964"/>
                </a:lnTo>
                <a:lnTo>
                  <a:pt x="8127" y="14940"/>
                </a:lnTo>
                <a:lnTo>
                  <a:pt x="8224" y="14940"/>
                </a:lnTo>
                <a:lnTo>
                  <a:pt x="8322" y="14964"/>
                </a:lnTo>
                <a:lnTo>
                  <a:pt x="8395" y="14916"/>
                </a:lnTo>
                <a:lnTo>
                  <a:pt x="8808" y="14867"/>
                </a:lnTo>
                <a:lnTo>
                  <a:pt x="9198" y="14794"/>
                </a:lnTo>
                <a:lnTo>
                  <a:pt x="9611" y="14697"/>
                </a:lnTo>
                <a:lnTo>
                  <a:pt x="10001" y="14599"/>
                </a:lnTo>
                <a:lnTo>
                  <a:pt x="10390" y="14453"/>
                </a:lnTo>
                <a:lnTo>
                  <a:pt x="10779" y="14307"/>
                </a:lnTo>
                <a:lnTo>
                  <a:pt x="11144" y="14137"/>
                </a:lnTo>
                <a:lnTo>
                  <a:pt x="11509" y="13918"/>
                </a:lnTo>
                <a:lnTo>
                  <a:pt x="12020" y="13577"/>
                </a:lnTo>
                <a:lnTo>
                  <a:pt x="12507" y="13164"/>
                </a:lnTo>
                <a:lnTo>
                  <a:pt x="12969" y="12726"/>
                </a:lnTo>
                <a:lnTo>
                  <a:pt x="13359" y="12264"/>
                </a:lnTo>
                <a:lnTo>
                  <a:pt x="13553" y="11996"/>
                </a:lnTo>
                <a:lnTo>
                  <a:pt x="13724" y="11753"/>
                </a:lnTo>
                <a:lnTo>
                  <a:pt x="13894" y="11485"/>
                </a:lnTo>
                <a:lnTo>
                  <a:pt x="14040" y="11193"/>
                </a:lnTo>
                <a:lnTo>
                  <a:pt x="14186" y="10925"/>
                </a:lnTo>
                <a:lnTo>
                  <a:pt x="14308" y="10633"/>
                </a:lnTo>
                <a:lnTo>
                  <a:pt x="14405" y="10341"/>
                </a:lnTo>
                <a:lnTo>
                  <a:pt x="14478" y="10049"/>
                </a:lnTo>
                <a:lnTo>
                  <a:pt x="14599" y="9538"/>
                </a:lnTo>
                <a:lnTo>
                  <a:pt x="14648" y="9003"/>
                </a:lnTo>
                <a:lnTo>
                  <a:pt x="14672" y="8468"/>
                </a:lnTo>
                <a:lnTo>
                  <a:pt x="14697" y="7957"/>
                </a:lnTo>
                <a:lnTo>
                  <a:pt x="14697" y="7519"/>
                </a:lnTo>
                <a:lnTo>
                  <a:pt x="14672" y="7032"/>
                </a:lnTo>
                <a:lnTo>
                  <a:pt x="14624" y="6813"/>
                </a:lnTo>
                <a:lnTo>
                  <a:pt x="14575" y="6594"/>
                </a:lnTo>
                <a:lnTo>
                  <a:pt x="14502" y="6375"/>
                </a:lnTo>
                <a:lnTo>
                  <a:pt x="14381" y="6180"/>
                </a:lnTo>
                <a:lnTo>
                  <a:pt x="14745" y="5718"/>
                </a:lnTo>
                <a:lnTo>
                  <a:pt x="15086" y="5207"/>
                </a:lnTo>
                <a:lnTo>
                  <a:pt x="15378" y="4696"/>
                </a:lnTo>
                <a:lnTo>
                  <a:pt x="15646" y="4185"/>
                </a:lnTo>
                <a:lnTo>
                  <a:pt x="15889" y="3650"/>
                </a:lnTo>
                <a:lnTo>
                  <a:pt x="16084" y="3090"/>
                </a:lnTo>
                <a:lnTo>
                  <a:pt x="16254" y="2506"/>
                </a:lnTo>
                <a:lnTo>
                  <a:pt x="16376" y="1922"/>
                </a:lnTo>
                <a:lnTo>
                  <a:pt x="16449" y="1509"/>
                </a:lnTo>
                <a:lnTo>
                  <a:pt x="16449" y="1290"/>
                </a:lnTo>
                <a:lnTo>
                  <a:pt x="16449" y="1046"/>
                </a:lnTo>
                <a:lnTo>
                  <a:pt x="16424" y="803"/>
                </a:lnTo>
                <a:lnTo>
                  <a:pt x="16376" y="584"/>
                </a:lnTo>
                <a:lnTo>
                  <a:pt x="16303" y="389"/>
                </a:lnTo>
                <a:lnTo>
                  <a:pt x="16230" y="316"/>
                </a:lnTo>
                <a:lnTo>
                  <a:pt x="16157" y="243"/>
                </a:lnTo>
                <a:lnTo>
                  <a:pt x="16035" y="122"/>
                </a:lnTo>
                <a:lnTo>
                  <a:pt x="15889" y="49"/>
                </a:lnTo>
                <a:lnTo>
                  <a:pt x="15767" y="24"/>
                </a:lnTo>
                <a:lnTo>
                  <a:pt x="15621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236" name="Google Shape;236;p21"/>
          <p:cNvSpPr/>
          <p:nvPr/>
        </p:nvSpPr>
        <p:spPr>
          <a:xfrm rot="1473029">
            <a:off x="6626237" y="3174031"/>
            <a:ext cx="1298303" cy="1264695"/>
          </a:xfrm>
          <a:custGeom>
            <a:avLst/>
            <a:gdLst/>
            <a:ahLst/>
            <a:cxnLst/>
            <a:rect l="l" t="t" r="r" b="b"/>
            <a:pathLst>
              <a:path w="18737" h="18250" extrusionOk="0">
                <a:moveTo>
                  <a:pt x="13554" y="3431"/>
                </a:moveTo>
                <a:lnTo>
                  <a:pt x="13748" y="3456"/>
                </a:lnTo>
                <a:lnTo>
                  <a:pt x="13919" y="3480"/>
                </a:lnTo>
                <a:lnTo>
                  <a:pt x="14308" y="3602"/>
                </a:lnTo>
                <a:lnTo>
                  <a:pt x="14478" y="3675"/>
                </a:lnTo>
                <a:lnTo>
                  <a:pt x="14624" y="3748"/>
                </a:lnTo>
                <a:lnTo>
                  <a:pt x="14746" y="3845"/>
                </a:lnTo>
                <a:lnTo>
                  <a:pt x="14843" y="3967"/>
                </a:lnTo>
                <a:lnTo>
                  <a:pt x="14941" y="4113"/>
                </a:lnTo>
                <a:lnTo>
                  <a:pt x="15038" y="4259"/>
                </a:lnTo>
                <a:lnTo>
                  <a:pt x="15111" y="4405"/>
                </a:lnTo>
                <a:lnTo>
                  <a:pt x="15160" y="4551"/>
                </a:lnTo>
                <a:lnTo>
                  <a:pt x="15184" y="4721"/>
                </a:lnTo>
                <a:lnTo>
                  <a:pt x="15208" y="4891"/>
                </a:lnTo>
                <a:lnTo>
                  <a:pt x="15233" y="5232"/>
                </a:lnTo>
                <a:lnTo>
                  <a:pt x="15160" y="5548"/>
                </a:lnTo>
                <a:lnTo>
                  <a:pt x="15111" y="5719"/>
                </a:lnTo>
                <a:lnTo>
                  <a:pt x="15062" y="5865"/>
                </a:lnTo>
                <a:lnTo>
                  <a:pt x="14916" y="6132"/>
                </a:lnTo>
                <a:lnTo>
                  <a:pt x="14722" y="6351"/>
                </a:lnTo>
                <a:lnTo>
                  <a:pt x="14527" y="6570"/>
                </a:lnTo>
                <a:lnTo>
                  <a:pt x="14284" y="6765"/>
                </a:lnTo>
                <a:lnTo>
                  <a:pt x="13821" y="7130"/>
                </a:lnTo>
                <a:lnTo>
                  <a:pt x="13602" y="7325"/>
                </a:lnTo>
                <a:lnTo>
                  <a:pt x="13408" y="7544"/>
                </a:lnTo>
                <a:lnTo>
                  <a:pt x="12678" y="6984"/>
                </a:lnTo>
                <a:lnTo>
                  <a:pt x="12313" y="6692"/>
                </a:lnTo>
                <a:lnTo>
                  <a:pt x="11948" y="6400"/>
                </a:lnTo>
                <a:lnTo>
                  <a:pt x="11631" y="6108"/>
                </a:lnTo>
                <a:lnTo>
                  <a:pt x="11315" y="5767"/>
                </a:lnTo>
                <a:lnTo>
                  <a:pt x="11023" y="5427"/>
                </a:lnTo>
                <a:lnTo>
                  <a:pt x="10755" y="5037"/>
                </a:lnTo>
                <a:lnTo>
                  <a:pt x="10877" y="4989"/>
                </a:lnTo>
                <a:lnTo>
                  <a:pt x="10999" y="4891"/>
                </a:lnTo>
                <a:lnTo>
                  <a:pt x="11242" y="4697"/>
                </a:lnTo>
                <a:lnTo>
                  <a:pt x="11461" y="4478"/>
                </a:lnTo>
                <a:lnTo>
                  <a:pt x="11656" y="4283"/>
                </a:lnTo>
                <a:lnTo>
                  <a:pt x="12191" y="3869"/>
                </a:lnTo>
                <a:lnTo>
                  <a:pt x="12483" y="3699"/>
                </a:lnTo>
                <a:lnTo>
                  <a:pt x="12775" y="3553"/>
                </a:lnTo>
                <a:lnTo>
                  <a:pt x="12970" y="3480"/>
                </a:lnTo>
                <a:lnTo>
                  <a:pt x="13164" y="3456"/>
                </a:lnTo>
                <a:lnTo>
                  <a:pt x="13359" y="3431"/>
                </a:lnTo>
                <a:close/>
                <a:moveTo>
                  <a:pt x="13529" y="2872"/>
                </a:moveTo>
                <a:lnTo>
                  <a:pt x="13335" y="2896"/>
                </a:lnTo>
                <a:lnTo>
                  <a:pt x="12945" y="2969"/>
                </a:lnTo>
                <a:lnTo>
                  <a:pt x="12556" y="3066"/>
                </a:lnTo>
                <a:lnTo>
                  <a:pt x="12191" y="3237"/>
                </a:lnTo>
                <a:lnTo>
                  <a:pt x="11850" y="3456"/>
                </a:lnTo>
                <a:lnTo>
                  <a:pt x="11607" y="3626"/>
                </a:lnTo>
                <a:lnTo>
                  <a:pt x="11388" y="3821"/>
                </a:lnTo>
                <a:lnTo>
                  <a:pt x="10950" y="4210"/>
                </a:lnTo>
                <a:lnTo>
                  <a:pt x="10658" y="4478"/>
                </a:lnTo>
                <a:lnTo>
                  <a:pt x="10512" y="4648"/>
                </a:lnTo>
                <a:lnTo>
                  <a:pt x="10464" y="4721"/>
                </a:lnTo>
                <a:lnTo>
                  <a:pt x="10464" y="4818"/>
                </a:lnTo>
                <a:lnTo>
                  <a:pt x="10366" y="4843"/>
                </a:lnTo>
                <a:lnTo>
                  <a:pt x="10293" y="4916"/>
                </a:lnTo>
                <a:lnTo>
                  <a:pt x="10245" y="4989"/>
                </a:lnTo>
                <a:lnTo>
                  <a:pt x="10269" y="5110"/>
                </a:lnTo>
                <a:lnTo>
                  <a:pt x="10366" y="5354"/>
                </a:lnTo>
                <a:lnTo>
                  <a:pt x="10488" y="5597"/>
                </a:lnTo>
                <a:lnTo>
                  <a:pt x="10610" y="5816"/>
                </a:lnTo>
                <a:lnTo>
                  <a:pt x="10780" y="6035"/>
                </a:lnTo>
                <a:lnTo>
                  <a:pt x="10950" y="6230"/>
                </a:lnTo>
                <a:lnTo>
                  <a:pt x="11120" y="6449"/>
                </a:lnTo>
                <a:lnTo>
                  <a:pt x="11534" y="6814"/>
                </a:lnTo>
                <a:lnTo>
                  <a:pt x="11972" y="7179"/>
                </a:lnTo>
                <a:lnTo>
                  <a:pt x="12410" y="7519"/>
                </a:lnTo>
                <a:lnTo>
                  <a:pt x="12848" y="7836"/>
                </a:lnTo>
                <a:lnTo>
                  <a:pt x="13262" y="8152"/>
                </a:lnTo>
                <a:lnTo>
                  <a:pt x="13335" y="8201"/>
                </a:lnTo>
                <a:lnTo>
                  <a:pt x="13432" y="8225"/>
                </a:lnTo>
                <a:lnTo>
                  <a:pt x="13505" y="8225"/>
                </a:lnTo>
                <a:lnTo>
                  <a:pt x="13602" y="8201"/>
                </a:lnTo>
                <a:lnTo>
                  <a:pt x="13651" y="8152"/>
                </a:lnTo>
                <a:lnTo>
                  <a:pt x="13724" y="8079"/>
                </a:lnTo>
                <a:lnTo>
                  <a:pt x="13748" y="8006"/>
                </a:lnTo>
                <a:lnTo>
                  <a:pt x="13748" y="7933"/>
                </a:lnTo>
                <a:lnTo>
                  <a:pt x="13943" y="7787"/>
                </a:lnTo>
                <a:lnTo>
                  <a:pt x="14089" y="7665"/>
                </a:lnTo>
                <a:lnTo>
                  <a:pt x="14722" y="7154"/>
                </a:lnTo>
                <a:lnTo>
                  <a:pt x="15014" y="6862"/>
                </a:lnTo>
                <a:lnTo>
                  <a:pt x="15281" y="6546"/>
                </a:lnTo>
                <a:lnTo>
                  <a:pt x="15500" y="6205"/>
                </a:lnTo>
                <a:lnTo>
                  <a:pt x="15598" y="6035"/>
                </a:lnTo>
                <a:lnTo>
                  <a:pt x="15671" y="5840"/>
                </a:lnTo>
                <a:lnTo>
                  <a:pt x="15719" y="5670"/>
                </a:lnTo>
                <a:lnTo>
                  <a:pt x="15768" y="5500"/>
                </a:lnTo>
                <a:lnTo>
                  <a:pt x="15792" y="5305"/>
                </a:lnTo>
                <a:lnTo>
                  <a:pt x="15792" y="5135"/>
                </a:lnTo>
                <a:lnTo>
                  <a:pt x="15768" y="4770"/>
                </a:lnTo>
                <a:lnTo>
                  <a:pt x="15695" y="4429"/>
                </a:lnTo>
                <a:lnTo>
                  <a:pt x="15549" y="4088"/>
                </a:lnTo>
                <a:lnTo>
                  <a:pt x="15379" y="3772"/>
                </a:lnTo>
                <a:lnTo>
                  <a:pt x="15257" y="3626"/>
                </a:lnTo>
                <a:lnTo>
                  <a:pt x="15135" y="3504"/>
                </a:lnTo>
                <a:lnTo>
                  <a:pt x="15014" y="3383"/>
                </a:lnTo>
                <a:lnTo>
                  <a:pt x="14868" y="3261"/>
                </a:lnTo>
                <a:lnTo>
                  <a:pt x="14697" y="3164"/>
                </a:lnTo>
                <a:lnTo>
                  <a:pt x="14503" y="3066"/>
                </a:lnTo>
                <a:lnTo>
                  <a:pt x="14332" y="2993"/>
                </a:lnTo>
                <a:lnTo>
                  <a:pt x="14138" y="2945"/>
                </a:lnTo>
                <a:lnTo>
                  <a:pt x="13943" y="2896"/>
                </a:lnTo>
                <a:lnTo>
                  <a:pt x="13724" y="2872"/>
                </a:lnTo>
                <a:close/>
                <a:moveTo>
                  <a:pt x="5597" y="6814"/>
                </a:moveTo>
                <a:lnTo>
                  <a:pt x="4283" y="8030"/>
                </a:lnTo>
                <a:lnTo>
                  <a:pt x="3675" y="8590"/>
                </a:lnTo>
                <a:lnTo>
                  <a:pt x="3602" y="8468"/>
                </a:lnTo>
                <a:lnTo>
                  <a:pt x="3504" y="8395"/>
                </a:lnTo>
                <a:lnTo>
                  <a:pt x="3285" y="8201"/>
                </a:lnTo>
                <a:lnTo>
                  <a:pt x="2969" y="7860"/>
                </a:lnTo>
                <a:lnTo>
                  <a:pt x="2677" y="7519"/>
                </a:lnTo>
                <a:lnTo>
                  <a:pt x="2410" y="7203"/>
                </a:lnTo>
                <a:lnTo>
                  <a:pt x="2264" y="7057"/>
                </a:lnTo>
                <a:lnTo>
                  <a:pt x="2093" y="6911"/>
                </a:lnTo>
                <a:lnTo>
                  <a:pt x="3821" y="6911"/>
                </a:lnTo>
                <a:lnTo>
                  <a:pt x="4745" y="6862"/>
                </a:lnTo>
                <a:lnTo>
                  <a:pt x="5597" y="6814"/>
                </a:lnTo>
                <a:close/>
                <a:moveTo>
                  <a:pt x="755" y="6911"/>
                </a:moveTo>
                <a:lnTo>
                  <a:pt x="1047" y="6935"/>
                </a:lnTo>
                <a:lnTo>
                  <a:pt x="1315" y="6935"/>
                </a:lnTo>
                <a:lnTo>
                  <a:pt x="1339" y="6984"/>
                </a:lnTo>
                <a:lnTo>
                  <a:pt x="1363" y="7008"/>
                </a:lnTo>
                <a:lnTo>
                  <a:pt x="1582" y="7227"/>
                </a:lnTo>
                <a:lnTo>
                  <a:pt x="1826" y="7422"/>
                </a:lnTo>
                <a:lnTo>
                  <a:pt x="2142" y="7738"/>
                </a:lnTo>
                <a:lnTo>
                  <a:pt x="2434" y="8103"/>
                </a:lnTo>
                <a:lnTo>
                  <a:pt x="2799" y="8541"/>
                </a:lnTo>
                <a:lnTo>
                  <a:pt x="3018" y="8785"/>
                </a:lnTo>
                <a:lnTo>
                  <a:pt x="3139" y="8882"/>
                </a:lnTo>
                <a:lnTo>
                  <a:pt x="3261" y="8955"/>
                </a:lnTo>
                <a:lnTo>
                  <a:pt x="3091" y="9077"/>
                </a:lnTo>
                <a:lnTo>
                  <a:pt x="2993" y="8931"/>
                </a:lnTo>
                <a:lnTo>
                  <a:pt x="2872" y="8785"/>
                </a:lnTo>
                <a:lnTo>
                  <a:pt x="2580" y="8517"/>
                </a:lnTo>
                <a:lnTo>
                  <a:pt x="2020" y="8079"/>
                </a:lnTo>
                <a:lnTo>
                  <a:pt x="1388" y="7495"/>
                </a:lnTo>
                <a:lnTo>
                  <a:pt x="755" y="6911"/>
                </a:lnTo>
                <a:close/>
                <a:moveTo>
                  <a:pt x="9490" y="8760"/>
                </a:moveTo>
                <a:lnTo>
                  <a:pt x="9369" y="8785"/>
                </a:lnTo>
                <a:lnTo>
                  <a:pt x="9271" y="8833"/>
                </a:lnTo>
                <a:lnTo>
                  <a:pt x="9101" y="9004"/>
                </a:lnTo>
                <a:lnTo>
                  <a:pt x="8931" y="9174"/>
                </a:lnTo>
                <a:lnTo>
                  <a:pt x="8760" y="9344"/>
                </a:lnTo>
                <a:lnTo>
                  <a:pt x="8566" y="9515"/>
                </a:lnTo>
                <a:lnTo>
                  <a:pt x="8103" y="9904"/>
                </a:lnTo>
                <a:lnTo>
                  <a:pt x="7617" y="10318"/>
                </a:lnTo>
                <a:lnTo>
                  <a:pt x="7276" y="10609"/>
                </a:lnTo>
                <a:lnTo>
                  <a:pt x="7081" y="10780"/>
                </a:lnTo>
                <a:lnTo>
                  <a:pt x="6887" y="10999"/>
                </a:lnTo>
                <a:lnTo>
                  <a:pt x="6716" y="11193"/>
                </a:lnTo>
                <a:lnTo>
                  <a:pt x="6595" y="11437"/>
                </a:lnTo>
                <a:lnTo>
                  <a:pt x="6570" y="11534"/>
                </a:lnTo>
                <a:lnTo>
                  <a:pt x="6546" y="11656"/>
                </a:lnTo>
                <a:lnTo>
                  <a:pt x="6546" y="11753"/>
                </a:lnTo>
                <a:lnTo>
                  <a:pt x="6570" y="11850"/>
                </a:lnTo>
                <a:lnTo>
                  <a:pt x="6619" y="11948"/>
                </a:lnTo>
                <a:lnTo>
                  <a:pt x="6668" y="11996"/>
                </a:lnTo>
                <a:lnTo>
                  <a:pt x="6765" y="12021"/>
                </a:lnTo>
                <a:lnTo>
                  <a:pt x="6838" y="12021"/>
                </a:lnTo>
                <a:lnTo>
                  <a:pt x="6935" y="11972"/>
                </a:lnTo>
                <a:lnTo>
                  <a:pt x="7033" y="11923"/>
                </a:lnTo>
                <a:lnTo>
                  <a:pt x="7154" y="11777"/>
                </a:lnTo>
                <a:lnTo>
                  <a:pt x="7422" y="11461"/>
                </a:lnTo>
                <a:lnTo>
                  <a:pt x="7641" y="11242"/>
                </a:lnTo>
                <a:lnTo>
                  <a:pt x="7860" y="11023"/>
                </a:lnTo>
                <a:lnTo>
                  <a:pt x="8322" y="10634"/>
                </a:lnTo>
                <a:lnTo>
                  <a:pt x="8736" y="10318"/>
                </a:lnTo>
                <a:lnTo>
                  <a:pt x="9174" y="9977"/>
                </a:lnTo>
                <a:lnTo>
                  <a:pt x="9393" y="9807"/>
                </a:lnTo>
                <a:lnTo>
                  <a:pt x="9563" y="9612"/>
                </a:lnTo>
                <a:lnTo>
                  <a:pt x="9709" y="9393"/>
                </a:lnTo>
                <a:lnTo>
                  <a:pt x="9831" y="9174"/>
                </a:lnTo>
                <a:lnTo>
                  <a:pt x="9855" y="9052"/>
                </a:lnTo>
                <a:lnTo>
                  <a:pt x="9855" y="8931"/>
                </a:lnTo>
                <a:lnTo>
                  <a:pt x="9782" y="8858"/>
                </a:lnTo>
                <a:lnTo>
                  <a:pt x="9709" y="8809"/>
                </a:lnTo>
                <a:lnTo>
                  <a:pt x="9588" y="8760"/>
                </a:lnTo>
                <a:close/>
                <a:moveTo>
                  <a:pt x="2045" y="13359"/>
                </a:moveTo>
                <a:lnTo>
                  <a:pt x="2166" y="13408"/>
                </a:lnTo>
                <a:lnTo>
                  <a:pt x="2166" y="13481"/>
                </a:lnTo>
                <a:lnTo>
                  <a:pt x="2166" y="13554"/>
                </a:lnTo>
                <a:lnTo>
                  <a:pt x="2118" y="13627"/>
                </a:lnTo>
                <a:lnTo>
                  <a:pt x="2069" y="13675"/>
                </a:lnTo>
                <a:lnTo>
                  <a:pt x="1947" y="13773"/>
                </a:lnTo>
                <a:lnTo>
                  <a:pt x="1826" y="13870"/>
                </a:lnTo>
                <a:lnTo>
                  <a:pt x="1655" y="13943"/>
                </a:lnTo>
                <a:lnTo>
                  <a:pt x="1461" y="14016"/>
                </a:lnTo>
                <a:lnTo>
                  <a:pt x="1461" y="14016"/>
                </a:lnTo>
                <a:lnTo>
                  <a:pt x="1607" y="13821"/>
                </a:lnTo>
                <a:lnTo>
                  <a:pt x="1753" y="13627"/>
                </a:lnTo>
                <a:lnTo>
                  <a:pt x="1874" y="13481"/>
                </a:lnTo>
                <a:lnTo>
                  <a:pt x="1972" y="13383"/>
                </a:lnTo>
                <a:lnTo>
                  <a:pt x="1996" y="13383"/>
                </a:lnTo>
                <a:lnTo>
                  <a:pt x="2045" y="13359"/>
                </a:lnTo>
                <a:close/>
                <a:moveTo>
                  <a:pt x="1996" y="12872"/>
                </a:moveTo>
                <a:lnTo>
                  <a:pt x="1899" y="12897"/>
                </a:lnTo>
                <a:lnTo>
                  <a:pt x="1826" y="12921"/>
                </a:lnTo>
                <a:lnTo>
                  <a:pt x="1655" y="13018"/>
                </a:lnTo>
                <a:lnTo>
                  <a:pt x="1534" y="13140"/>
                </a:lnTo>
                <a:lnTo>
                  <a:pt x="1388" y="13286"/>
                </a:lnTo>
                <a:lnTo>
                  <a:pt x="1242" y="13456"/>
                </a:lnTo>
                <a:lnTo>
                  <a:pt x="998" y="13797"/>
                </a:lnTo>
                <a:lnTo>
                  <a:pt x="925" y="13967"/>
                </a:lnTo>
                <a:lnTo>
                  <a:pt x="828" y="14138"/>
                </a:lnTo>
                <a:lnTo>
                  <a:pt x="804" y="14235"/>
                </a:lnTo>
                <a:lnTo>
                  <a:pt x="779" y="14308"/>
                </a:lnTo>
                <a:lnTo>
                  <a:pt x="779" y="14405"/>
                </a:lnTo>
                <a:lnTo>
                  <a:pt x="828" y="14478"/>
                </a:lnTo>
                <a:lnTo>
                  <a:pt x="877" y="14527"/>
                </a:lnTo>
                <a:lnTo>
                  <a:pt x="925" y="14576"/>
                </a:lnTo>
                <a:lnTo>
                  <a:pt x="1047" y="14576"/>
                </a:lnTo>
                <a:lnTo>
                  <a:pt x="1120" y="14551"/>
                </a:lnTo>
                <a:lnTo>
                  <a:pt x="1266" y="14551"/>
                </a:lnTo>
                <a:lnTo>
                  <a:pt x="1412" y="14527"/>
                </a:lnTo>
                <a:lnTo>
                  <a:pt x="1582" y="14478"/>
                </a:lnTo>
                <a:lnTo>
                  <a:pt x="1728" y="14430"/>
                </a:lnTo>
                <a:lnTo>
                  <a:pt x="2020" y="14284"/>
                </a:lnTo>
                <a:lnTo>
                  <a:pt x="2239" y="14138"/>
                </a:lnTo>
                <a:lnTo>
                  <a:pt x="2361" y="14040"/>
                </a:lnTo>
                <a:lnTo>
                  <a:pt x="2483" y="13919"/>
                </a:lnTo>
                <a:lnTo>
                  <a:pt x="2556" y="13773"/>
                </a:lnTo>
                <a:lnTo>
                  <a:pt x="2629" y="13627"/>
                </a:lnTo>
                <a:lnTo>
                  <a:pt x="2653" y="13481"/>
                </a:lnTo>
                <a:lnTo>
                  <a:pt x="2653" y="13408"/>
                </a:lnTo>
                <a:lnTo>
                  <a:pt x="2629" y="13335"/>
                </a:lnTo>
                <a:lnTo>
                  <a:pt x="2604" y="13262"/>
                </a:lnTo>
                <a:lnTo>
                  <a:pt x="2556" y="13189"/>
                </a:lnTo>
                <a:lnTo>
                  <a:pt x="2483" y="13140"/>
                </a:lnTo>
                <a:lnTo>
                  <a:pt x="2385" y="13091"/>
                </a:lnTo>
                <a:lnTo>
                  <a:pt x="2288" y="12970"/>
                </a:lnTo>
                <a:lnTo>
                  <a:pt x="2166" y="12897"/>
                </a:lnTo>
                <a:lnTo>
                  <a:pt x="2069" y="12872"/>
                </a:lnTo>
                <a:close/>
                <a:moveTo>
                  <a:pt x="15525" y="560"/>
                </a:moveTo>
                <a:lnTo>
                  <a:pt x="16084" y="633"/>
                </a:lnTo>
                <a:lnTo>
                  <a:pt x="16644" y="706"/>
                </a:lnTo>
                <a:lnTo>
                  <a:pt x="17204" y="828"/>
                </a:lnTo>
                <a:lnTo>
                  <a:pt x="17763" y="974"/>
                </a:lnTo>
                <a:lnTo>
                  <a:pt x="17666" y="1023"/>
                </a:lnTo>
                <a:lnTo>
                  <a:pt x="17593" y="1096"/>
                </a:lnTo>
                <a:lnTo>
                  <a:pt x="17496" y="1169"/>
                </a:lnTo>
                <a:lnTo>
                  <a:pt x="17496" y="1193"/>
                </a:lnTo>
                <a:lnTo>
                  <a:pt x="17520" y="1217"/>
                </a:lnTo>
                <a:lnTo>
                  <a:pt x="17569" y="1266"/>
                </a:lnTo>
                <a:lnTo>
                  <a:pt x="17617" y="1290"/>
                </a:lnTo>
                <a:lnTo>
                  <a:pt x="17739" y="1315"/>
                </a:lnTo>
                <a:lnTo>
                  <a:pt x="17861" y="1290"/>
                </a:lnTo>
                <a:lnTo>
                  <a:pt x="17934" y="1290"/>
                </a:lnTo>
                <a:lnTo>
                  <a:pt x="17982" y="1242"/>
                </a:lnTo>
                <a:lnTo>
                  <a:pt x="18007" y="1363"/>
                </a:lnTo>
                <a:lnTo>
                  <a:pt x="18031" y="1461"/>
                </a:lnTo>
                <a:lnTo>
                  <a:pt x="17909" y="1485"/>
                </a:lnTo>
                <a:lnTo>
                  <a:pt x="17812" y="1534"/>
                </a:lnTo>
                <a:lnTo>
                  <a:pt x="17715" y="1582"/>
                </a:lnTo>
                <a:lnTo>
                  <a:pt x="17617" y="1655"/>
                </a:lnTo>
                <a:lnTo>
                  <a:pt x="17593" y="1680"/>
                </a:lnTo>
                <a:lnTo>
                  <a:pt x="17593" y="1753"/>
                </a:lnTo>
                <a:lnTo>
                  <a:pt x="17617" y="1801"/>
                </a:lnTo>
                <a:lnTo>
                  <a:pt x="17690" y="1826"/>
                </a:lnTo>
                <a:lnTo>
                  <a:pt x="17739" y="1850"/>
                </a:lnTo>
                <a:lnTo>
                  <a:pt x="17812" y="1874"/>
                </a:lnTo>
                <a:lnTo>
                  <a:pt x="17958" y="1850"/>
                </a:lnTo>
                <a:lnTo>
                  <a:pt x="18080" y="1801"/>
                </a:lnTo>
                <a:lnTo>
                  <a:pt x="18104" y="1996"/>
                </a:lnTo>
                <a:lnTo>
                  <a:pt x="17909" y="2069"/>
                </a:lnTo>
                <a:lnTo>
                  <a:pt x="17788" y="2118"/>
                </a:lnTo>
                <a:lnTo>
                  <a:pt x="17690" y="2215"/>
                </a:lnTo>
                <a:lnTo>
                  <a:pt x="17642" y="2264"/>
                </a:lnTo>
                <a:lnTo>
                  <a:pt x="17642" y="2361"/>
                </a:lnTo>
                <a:lnTo>
                  <a:pt x="17666" y="2410"/>
                </a:lnTo>
                <a:lnTo>
                  <a:pt x="17739" y="2458"/>
                </a:lnTo>
                <a:lnTo>
                  <a:pt x="17836" y="2483"/>
                </a:lnTo>
                <a:lnTo>
                  <a:pt x="17934" y="2458"/>
                </a:lnTo>
                <a:lnTo>
                  <a:pt x="18128" y="2410"/>
                </a:lnTo>
                <a:lnTo>
                  <a:pt x="18153" y="2531"/>
                </a:lnTo>
                <a:lnTo>
                  <a:pt x="18007" y="2555"/>
                </a:lnTo>
                <a:lnTo>
                  <a:pt x="17836" y="2604"/>
                </a:lnTo>
                <a:lnTo>
                  <a:pt x="17763" y="2653"/>
                </a:lnTo>
                <a:lnTo>
                  <a:pt x="17715" y="2726"/>
                </a:lnTo>
                <a:lnTo>
                  <a:pt x="17690" y="2823"/>
                </a:lnTo>
                <a:lnTo>
                  <a:pt x="17690" y="2896"/>
                </a:lnTo>
                <a:lnTo>
                  <a:pt x="17739" y="2945"/>
                </a:lnTo>
                <a:lnTo>
                  <a:pt x="17812" y="2993"/>
                </a:lnTo>
                <a:lnTo>
                  <a:pt x="18153" y="2993"/>
                </a:lnTo>
                <a:lnTo>
                  <a:pt x="18177" y="2969"/>
                </a:lnTo>
                <a:lnTo>
                  <a:pt x="18177" y="3261"/>
                </a:lnTo>
                <a:lnTo>
                  <a:pt x="17739" y="3383"/>
                </a:lnTo>
                <a:lnTo>
                  <a:pt x="17690" y="3407"/>
                </a:lnTo>
                <a:lnTo>
                  <a:pt x="17666" y="3431"/>
                </a:lnTo>
                <a:lnTo>
                  <a:pt x="17617" y="3529"/>
                </a:lnTo>
                <a:lnTo>
                  <a:pt x="17617" y="3577"/>
                </a:lnTo>
                <a:lnTo>
                  <a:pt x="17642" y="3626"/>
                </a:lnTo>
                <a:lnTo>
                  <a:pt x="17666" y="3650"/>
                </a:lnTo>
                <a:lnTo>
                  <a:pt x="17715" y="3699"/>
                </a:lnTo>
                <a:lnTo>
                  <a:pt x="17812" y="3723"/>
                </a:lnTo>
                <a:lnTo>
                  <a:pt x="17934" y="3723"/>
                </a:lnTo>
                <a:lnTo>
                  <a:pt x="18153" y="3699"/>
                </a:lnTo>
                <a:lnTo>
                  <a:pt x="18153" y="3699"/>
                </a:lnTo>
                <a:lnTo>
                  <a:pt x="18104" y="4186"/>
                </a:lnTo>
                <a:lnTo>
                  <a:pt x="17934" y="4088"/>
                </a:lnTo>
                <a:lnTo>
                  <a:pt x="17739" y="4040"/>
                </a:lnTo>
                <a:lnTo>
                  <a:pt x="17642" y="4015"/>
                </a:lnTo>
                <a:lnTo>
                  <a:pt x="17569" y="4040"/>
                </a:lnTo>
                <a:lnTo>
                  <a:pt x="17471" y="4064"/>
                </a:lnTo>
                <a:lnTo>
                  <a:pt x="17423" y="4137"/>
                </a:lnTo>
                <a:lnTo>
                  <a:pt x="17423" y="4186"/>
                </a:lnTo>
                <a:lnTo>
                  <a:pt x="17496" y="4283"/>
                </a:lnTo>
                <a:lnTo>
                  <a:pt x="17617" y="4332"/>
                </a:lnTo>
                <a:lnTo>
                  <a:pt x="17812" y="4429"/>
                </a:lnTo>
                <a:lnTo>
                  <a:pt x="17982" y="4526"/>
                </a:lnTo>
                <a:lnTo>
                  <a:pt x="18055" y="4551"/>
                </a:lnTo>
                <a:lnTo>
                  <a:pt x="17958" y="4940"/>
                </a:lnTo>
                <a:lnTo>
                  <a:pt x="17690" y="4843"/>
                </a:lnTo>
                <a:lnTo>
                  <a:pt x="17471" y="4721"/>
                </a:lnTo>
                <a:lnTo>
                  <a:pt x="17228" y="4648"/>
                </a:lnTo>
                <a:lnTo>
                  <a:pt x="17155" y="4648"/>
                </a:lnTo>
                <a:lnTo>
                  <a:pt x="17155" y="4672"/>
                </a:lnTo>
                <a:lnTo>
                  <a:pt x="17155" y="4721"/>
                </a:lnTo>
                <a:lnTo>
                  <a:pt x="17204" y="4818"/>
                </a:lnTo>
                <a:lnTo>
                  <a:pt x="17252" y="4891"/>
                </a:lnTo>
                <a:lnTo>
                  <a:pt x="17350" y="4989"/>
                </a:lnTo>
                <a:lnTo>
                  <a:pt x="17423" y="5062"/>
                </a:lnTo>
                <a:lnTo>
                  <a:pt x="17642" y="5183"/>
                </a:lnTo>
                <a:lnTo>
                  <a:pt x="17861" y="5256"/>
                </a:lnTo>
                <a:lnTo>
                  <a:pt x="17739" y="5621"/>
                </a:lnTo>
                <a:lnTo>
                  <a:pt x="17617" y="5938"/>
                </a:lnTo>
                <a:lnTo>
                  <a:pt x="17569" y="5889"/>
                </a:lnTo>
                <a:lnTo>
                  <a:pt x="17520" y="5840"/>
                </a:lnTo>
                <a:lnTo>
                  <a:pt x="17398" y="5743"/>
                </a:lnTo>
                <a:lnTo>
                  <a:pt x="17301" y="5670"/>
                </a:lnTo>
                <a:lnTo>
                  <a:pt x="17179" y="5597"/>
                </a:lnTo>
                <a:lnTo>
                  <a:pt x="17082" y="5573"/>
                </a:lnTo>
                <a:lnTo>
                  <a:pt x="16985" y="5548"/>
                </a:lnTo>
                <a:lnTo>
                  <a:pt x="16887" y="5548"/>
                </a:lnTo>
                <a:lnTo>
                  <a:pt x="16766" y="5597"/>
                </a:lnTo>
                <a:lnTo>
                  <a:pt x="16741" y="5621"/>
                </a:lnTo>
                <a:lnTo>
                  <a:pt x="16741" y="5670"/>
                </a:lnTo>
                <a:lnTo>
                  <a:pt x="16741" y="5719"/>
                </a:lnTo>
                <a:lnTo>
                  <a:pt x="16766" y="5743"/>
                </a:lnTo>
                <a:lnTo>
                  <a:pt x="16863" y="5840"/>
                </a:lnTo>
                <a:lnTo>
                  <a:pt x="16936" y="5913"/>
                </a:lnTo>
                <a:lnTo>
                  <a:pt x="17009" y="5962"/>
                </a:lnTo>
                <a:lnTo>
                  <a:pt x="17228" y="6132"/>
                </a:lnTo>
                <a:lnTo>
                  <a:pt x="17325" y="6181"/>
                </a:lnTo>
                <a:lnTo>
                  <a:pt x="17447" y="6205"/>
                </a:lnTo>
                <a:lnTo>
                  <a:pt x="17496" y="6205"/>
                </a:lnTo>
                <a:lnTo>
                  <a:pt x="17325" y="6473"/>
                </a:lnTo>
                <a:lnTo>
                  <a:pt x="17204" y="6473"/>
                </a:lnTo>
                <a:lnTo>
                  <a:pt x="17106" y="6449"/>
                </a:lnTo>
                <a:lnTo>
                  <a:pt x="17009" y="6400"/>
                </a:lnTo>
                <a:lnTo>
                  <a:pt x="16936" y="6351"/>
                </a:lnTo>
                <a:lnTo>
                  <a:pt x="16814" y="6230"/>
                </a:lnTo>
                <a:lnTo>
                  <a:pt x="16668" y="6108"/>
                </a:lnTo>
                <a:lnTo>
                  <a:pt x="16522" y="6035"/>
                </a:lnTo>
                <a:lnTo>
                  <a:pt x="16449" y="6011"/>
                </a:lnTo>
                <a:lnTo>
                  <a:pt x="16352" y="6011"/>
                </a:lnTo>
                <a:lnTo>
                  <a:pt x="16279" y="6035"/>
                </a:lnTo>
                <a:lnTo>
                  <a:pt x="16182" y="6084"/>
                </a:lnTo>
                <a:lnTo>
                  <a:pt x="16133" y="6132"/>
                </a:lnTo>
                <a:lnTo>
                  <a:pt x="16133" y="6181"/>
                </a:lnTo>
                <a:lnTo>
                  <a:pt x="16182" y="6230"/>
                </a:lnTo>
                <a:lnTo>
                  <a:pt x="16230" y="6254"/>
                </a:lnTo>
                <a:lnTo>
                  <a:pt x="16303" y="6254"/>
                </a:lnTo>
                <a:lnTo>
                  <a:pt x="16401" y="6303"/>
                </a:lnTo>
                <a:lnTo>
                  <a:pt x="16547" y="6424"/>
                </a:lnTo>
                <a:lnTo>
                  <a:pt x="16693" y="6570"/>
                </a:lnTo>
                <a:lnTo>
                  <a:pt x="16814" y="6692"/>
                </a:lnTo>
                <a:lnTo>
                  <a:pt x="16936" y="6789"/>
                </a:lnTo>
                <a:lnTo>
                  <a:pt x="17082" y="6838"/>
                </a:lnTo>
                <a:lnTo>
                  <a:pt x="16668" y="7325"/>
                </a:lnTo>
                <a:lnTo>
                  <a:pt x="16157" y="7106"/>
                </a:lnTo>
                <a:lnTo>
                  <a:pt x="16011" y="7033"/>
                </a:lnTo>
                <a:lnTo>
                  <a:pt x="15865" y="7008"/>
                </a:lnTo>
                <a:lnTo>
                  <a:pt x="15744" y="7008"/>
                </a:lnTo>
                <a:lnTo>
                  <a:pt x="15598" y="7057"/>
                </a:lnTo>
                <a:lnTo>
                  <a:pt x="15573" y="7081"/>
                </a:lnTo>
                <a:lnTo>
                  <a:pt x="15549" y="7106"/>
                </a:lnTo>
                <a:lnTo>
                  <a:pt x="15549" y="7154"/>
                </a:lnTo>
                <a:lnTo>
                  <a:pt x="15573" y="7179"/>
                </a:lnTo>
                <a:lnTo>
                  <a:pt x="15646" y="7276"/>
                </a:lnTo>
                <a:lnTo>
                  <a:pt x="15744" y="7349"/>
                </a:lnTo>
                <a:lnTo>
                  <a:pt x="15987" y="7495"/>
                </a:lnTo>
                <a:lnTo>
                  <a:pt x="16328" y="7665"/>
                </a:lnTo>
                <a:lnTo>
                  <a:pt x="16036" y="7957"/>
                </a:lnTo>
                <a:lnTo>
                  <a:pt x="15890" y="7909"/>
                </a:lnTo>
                <a:lnTo>
                  <a:pt x="15744" y="7884"/>
                </a:lnTo>
                <a:lnTo>
                  <a:pt x="15598" y="7860"/>
                </a:lnTo>
                <a:lnTo>
                  <a:pt x="15452" y="7836"/>
                </a:lnTo>
                <a:lnTo>
                  <a:pt x="15160" y="7690"/>
                </a:lnTo>
                <a:lnTo>
                  <a:pt x="15014" y="7641"/>
                </a:lnTo>
                <a:lnTo>
                  <a:pt x="14868" y="7592"/>
                </a:lnTo>
                <a:lnTo>
                  <a:pt x="14819" y="7617"/>
                </a:lnTo>
                <a:lnTo>
                  <a:pt x="14770" y="7665"/>
                </a:lnTo>
                <a:lnTo>
                  <a:pt x="14770" y="7714"/>
                </a:lnTo>
                <a:lnTo>
                  <a:pt x="14770" y="7763"/>
                </a:lnTo>
                <a:lnTo>
                  <a:pt x="14843" y="7860"/>
                </a:lnTo>
                <a:lnTo>
                  <a:pt x="14916" y="7957"/>
                </a:lnTo>
                <a:lnTo>
                  <a:pt x="15135" y="8128"/>
                </a:lnTo>
                <a:lnTo>
                  <a:pt x="15427" y="8249"/>
                </a:lnTo>
                <a:lnTo>
                  <a:pt x="15549" y="8298"/>
                </a:lnTo>
                <a:lnTo>
                  <a:pt x="15695" y="8322"/>
                </a:lnTo>
                <a:lnTo>
                  <a:pt x="15403" y="8639"/>
                </a:lnTo>
                <a:lnTo>
                  <a:pt x="15184" y="8590"/>
                </a:lnTo>
                <a:lnTo>
                  <a:pt x="14965" y="8541"/>
                </a:lnTo>
                <a:lnTo>
                  <a:pt x="14770" y="8468"/>
                </a:lnTo>
                <a:lnTo>
                  <a:pt x="14576" y="8347"/>
                </a:lnTo>
                <a:lnTo>
                  <a:pt x="14551" y="8322"/>
                </a:lnTo>
                <a:lnTo>
                  <a:pt x="14503" y="8322"/>
                </a:lnTo>
                <a:lnTo>
                  <a:pt x="14454" y="8371"/>
                </a:lnTo>
                <a:lnTo>
                  <a:pt x="14430" y="8420"/>
                </a:lnTo>
                <a:lnTo>
                  <a:pt x="14430" y="8493"/>
                </a:lnTo>
                <a:lnTo>
                  <a:pt x="14478" y="8590"/>
                </a:lnTo>
                <a:lnTo>
                  <a:pt x="14551" y="8687"/>
                </a:lnTo>
                <a:lnTo>
                  <a:pt x="14722" y="8809"/>
                </a:lnTo>
                <a:lnTo>
                  <a:pt x="14892" y="8906"/>
                </a:lnTo>
                <a:lnTo>
                  <a:pt x="15111" y="8979"/>
                </a:lnTo>
                <a:lnTo>
                  <a:pt x="14843" y="9271"/>
                </a:lnTo>
                <a:lnTo>
                  <a:pt x="14795" y="9247"/>
                </a:lnTo>
                <a:lnTo>
                  <a:pt x="14503" y="9150"/>
                </a:lnTo>
                <a:lnTo>
                  <a:pt x="14211" y="9052"/>
                </a:lnTo>
                <a:lnTo>
                  <a:pt x="13919" y="8955"/>
                </a:lnTo>
                <a:lnTo>
                  <a:pt x="13627" y="8858"/>
                </a:lnTo>
                <a:lnTo>
                  <a:pt x="13578" y="8858"/>
                </a:lnTo>
                <a:lnTo>
                  <a:pt x="13554" y="8882"/>
                </a:lnTo>
                <a:lnTo>
                  <a:pt x="13529" y="8931"/>
                </a:lnTo>
                <a:lnTo>
                  <a:pt x="13554" y="8955"/>
                </a:lnTo>
                <a:lnTo>
                  <a:pt x="13627" y="9077"/>
                </a:lnTo>
                <a:lnTo>
                  <a:pt x="13748" y="9198"/>
                </a:lnTo>
                <a:lnTo>
                  <a:pt x="13846" y="9296"/>
                </a:lnTo>
                <a:lnTo>
                  <a:pt x="13992" y="9369"/>
                </a:lnTo>
                <a:lnTo>
                  <a:pt x="14284" y="9515"/>
                </a:lnTo>
                <a:lnTo>
                  <a:pt x="14576" y="9612"/>
                </a:lnTo>
                <a:lnTo>
                  <a:pt x="14211" y="10001"/>
                </a:lnTo>
                <a:lnTo>
                  <a:pt x="14186" y="9953"/>
                </a:lnTo>
                <a:lnTo>
                  <a:pt x="14113" y="9904"/>
                </a:lnTo>
                <a:lnTo>
                  <a:pt x="13846" y="9709"/>
                </a:lnTo>
                <a:lnTo>
                  <a:pt x="13529" y="9563"/>
                </a:lnTo>
                <a:lnTo>
                  <a:pt x="13359" y="9490"/>
                </a:lnTo>
                <a:lnTo>
                  <a:pt x="13213" y="9442"/>
                </a:lnTo>
                <a:lnTo>
                  <a:pt x="13043" y="9393"/>
                </a:lnTo>
                <a:lnTo>
                  <a:pt x="12824" y="9393"/>
                </a:lnTo>
                <a:lnTo>
                  <a:pt x="12799" y="9442"/>
                </a:lnTo>
                <a:lnTo>
                  <a:pt x="12799" y="9490"/>
                </a:lnTo>
                <a:lnTo>
                  <a:pt x="12824" y="9515"/>
                </a:lnTo>
                <a:lnTo>
                  <a:pt x="13067" y="9734"/>
                </a:lnTo>
                <a:lnTo>
                  <a:pt x="13335" y="9904"/>
                </a:lnTo>
                <a:lnTo>
                  <a:pt x="13627" y="10074"/>
                </a:lnTo>
                <a:lnTo>
                  <a:pt x="13919" y="10220"/>
                </a:lnTo>
                <a:lnTo>
                  <a:pt x="13967" y="10245"/>
                </a:lnTo>
                <a:lnTo>
                  <a:pt x="13894" y="10318"/>
                </a:lnTo>
                <a:lnTo>
                  <a:pt x="13748" y="10464"/>
                </a:lnTo>
                <a:lnTo>
                  <a:pt x="13700" y="10391"/>
                </a:lnTo>
                <a:lnTo>
                  <a:pt x="13627" y="10318"/>
                </a:lnTo>
                <a:lnTo>
                  <a:pt x="13456" y="10220"/>
                </a:lnTo>
                <a:lnTo>
                  <a:pt x="13091" y="10074"/>
                </a:lnTo>
                <a:lnTo>
                  <a:pt x="12897" y="10026"/>
                </a:lnTo>
                <a:lnTo>
                  <a:pt x="12702" y="9953"/>
                </a:lnTo>
                <a:lnTo>
                  <a:pt x="12507" y="9928"/>
                </a:lnTo>
                <a:lnTo>
                  <a:pt x="12288" y="9904"/>
                </a:lnTo>
                <a:lnTo>
                  <a:pt x="12240" y="9904"/>
                </a:lnTo>
                <a:lnTo>
                  <a:pt x="12215" y="9928"/>
                </a:lnTo>
                <a:lnTo>
                  <a:pt x="12191" y="9977"/>
                </a:lnTo>
                <a:lnTo>
                  <a:pt x="12215" y="10050"/>
                </a:lnTo>
                <a:lnTo>
                  <a:pt x="12264" y="10099"/>
                </a:lnTo>
                <a:lnTo>
                  <a:pt x="12459" y="10196"/>
                </a:lnTo>
                <a:lnTo>
                  <a:pt x="12629" y="10293"/>
                </a:lnTo>
                <a:lnTo>
                  <a:pt x="12994" y="10512"/>
                </a:lnTo>
                <a:lnTo>
                  <a:pt x="13237" y="10634"/>
                </a:lnTo>
                <a:lnTo>
                  <a:pt x="13359" y="10682"/>
                </a:lnTo>
                <a:lnTo>
                  <a:pt x="13505" y="10707"/>
                </a:lnTo>
                <a:lnTo>
                  <a:pt x="12921" y="11291"/>
                </a:lnTo>
                <a:lnTo>
                  <a:pt x="12799" y="11193"/>
                </a:lnTo>
                <a:lnTo>
                  <a:pt x="12653" y="11096"/>
                </a:lnTo>
                <a:lnTo>
                  <a:pt x="12434" y="10974"/>
                </a:lnTo>
                <a:lnTo>
                  <a:pt x="12240" y="10828"/>
                </a:lnTo>
                <a:lnTo>
                  <a:pt x="12021" y="10682"/>
                </a:lnTo>
                <a:lnTo>
                  <a:pt x="11802" y="10585"/>
                </a:lnTo>
                <a:lnTo>
                  <a:pt x="11680" y="10537"/>
                </a:lnTo>
                <a:lnTo>
                  <a:pt x="11534" y="10537"/>
                </a:lnTo>
                <a:lnTo>
                  <a:pt x="11510" y="10561"/>
                </a:lnTo>
                <a:lnTo>
                  <a:pt x="11510" y="10585"/>
                </a:lnTo>
                <a:lnTo>
                  <a:pt x="11534" y="10609"/>
                </a:lnTo>
                <a:lnTo>
                  <a:pt x="11704" y="10804"/>
                </a:lnTo>
                <a:lnTo>
                  <a:pt x="11996" y="11072"/>
                </a:lnTo>
                <a:lnTo>
                  <a:pt x="12337" y="11364"/>
                </a:lnTo>
                <a:lnTo>
                  <a:pt x="12507" y="11461"/>
                </a:lnTo>
                <a:lnTo>
                  <a:pt x="12678" y="11534"/>
                </a:lnTo>
                <a:lnTo>
                  <a:pt x="12337" y="11875"/>
                </a:lnTo>
                <a:lnTo>
                  <a:pt x="12215" y="11826"/>
                </a:lnTo>
                <a:lnTo>
                  <a:pt x="12094" y="11777"/>
                </a:lnTo>
                <a:lnTo>
                  <a:pt x="11899" y="11680"/>
                </a:lnTo>
                <a:lnTo>
                  <a:pt x="11510" y="11437"/>
                </a:lnTo>
                <a:lnTo>
                  <a:pt x="11291" y="11339"/>
                </a:lnTo>
                <a:lnTo>
                  <a:pt x="11193" y="11315"/>
                </a:lnTo>
                <a:lnTo>
                  <a:pt x="11072" y="11291"/>
                </a:lnTo>
                <a:lnTo>
                  <a:pt x="10999" y="11315"/>
                </a:lnTo>
                <a:lnTo>
                  <a:pt x="10974" y="11364"/>
                </a:lnTo>
                <a:lnTo>
                  <a:pt x="10950" y="11437"/>
                </a:lnTo>
                <a:lnTo>
                  <a:pt x="10999" y="11485"/>
                </a:lnTo>
                <a:lnTo>
                  <a:pt x="11266" y="11704"/>
                </a:lnTo>
                <a:lnTo>
                  <a:pt x="11558" y="11923"/>
                </a:lnTo>
                <a:lnTo>
                  <a:pt x="11777" y="12069"/>
                </a:lnTo>
                <a:lnTo>
                  <a:pt x="12045" y="12191"/>
                </a:lnTo>
                <a:lnTo>
                  <a:pt x="11753" y="12483"/>
                </a:lnTo>
                <a:lnTo>
                  <a:pt x="11485" y="12264"/>
                </a:lnTo>
                <a:lnTo>
                  <a:pt x="11218" y="12045"/>
                </a:lnTo>
                <a:lnTo>
                  <a:pt x="11047" y="11899"/>
                </a:lnTo>
                <a:lnTo>
                  <a:pt x="10877" y="11777"/>
                </a:lnTo>
                <a:lnTo>
                  <a:pt x="10682" y="11680"/>
                </a:lnTo>
                <a:lnTo>
                  <a:pt x="10488" y="11631"/>
                </a:lnTo>
                <a:lnTo>
                  <a:pt x="10439" y="11656"/>
                </a:lnTo>
                <a:lnTo>
                  <a:pt x="10439" y="11680"/>
                </a:lnTo>
                <a:lnTo>
                  <a:pt x="10415" y="11704"/>
                </a:lnTo>
                <a:lnTo>
                  <a:pt x="10439" y="11753"/>
                </a:lnTo>
                <a:lnTo>
                  <a:pt x="11072" y="12410"/>
                </a:lnTo>
                <a:lnTo>
                  <a:pt x="11242" y="12605"/>
                </a:lnTo>
                <a:lnTo>
                  <a:pt x="11461" y="12775"/>
                </a:lnTo>
                <a:lnTo>
                  <a:pt x="11315" y="12945"/>
                </a:lnTo>
                <a:lnTo>
                  <a:pt x="11193" y="12848"/>
                </a:lnTo>
                <a:lnTo>
                  <a:pt x="11047" y="12775"/>
                </a:lnTo>
                <a:lnTo>
                  <a:pt x="10780" y="12629"/>
                </a:lnTo>
                <a:lnTo>
                  <a:pt x="10366" y="12361"/>
                </a:lnTo>
                <a:lnTo>
                  <a:pt x="10172" y="12215"/>
                </a:lnTo>
                <a:lnTo>
                  <a:pt x="9977" y="12069"/>
                </a:lnTo>
                <a:lnTo>
                  <a:pt x="9953" y="12045"/>
                </a:lnTo>
                <a:lnTo>
                  <a:pt x="9928" y="12069"/>
                </a:lnTo>
                <a:lnTo>
                  <a:pt x="9904" y="12094"/>
                </a:lnTo>
                <a:lnTo>
                  <a:pt x="9928" y="12118"/>
                </a:lnTo>
                <a:lnTo>
                  <a:pt x="10220" y="12532"/>
                </a:lnTo>
                <a:lnTo>
                  <a:pt x="10391" y="12702"/>
                </a:lnTo>
                <a:lnTo>
                  <a:pt x="10585" y="12897"/>
                </a:lnTo>
                <a:lnTo>
                  <a:pt x="10804" y="13067"/>
                </a:lnTo>
                <a:lnTo>
                  <a:pt x="10926" y="13140"/>
                </a:lnTo>
                <a:lnTo>
                  <a:pt x="11047" y="13213"/>
                </a:lnTo>
                <a:lnTo>
                  <a:pt x="10780" y="13456"/>
                </a:lnTo>
                <a:lnTo>
                  <a:pt x="10439" y="13213"/>
                </a:lnTo>
                <a:lnTo>
                  <a:pt x="10099" y="12970"/>
                </a:lnTo>
                <a:lnTo>
                  <a:pt x="9928" y="12872"/>
                </a:lnTo>
                <a:lnTo>
                  <a:pt x="9734" y="12799"/>
                </a:lnTo>
                <a:lnTo>
                  <a:pt x="9563" y="12726"/>
                </a:lnTo>
                <a:lnTo>
                  <a:pt x="9369" y="12726"/>
                </a:lnTo>
                <a:lnTo>
                  <a:pt x="9320" y="12751"/>
                </a:lnTo>
                <a:lnTo>
                  <a:pt x="9320" y="12775"/>
                </a:lnTo>
                <a:lnTo>
                  <a:pt x="9320" y="12799"/>
                </a:lnTo>
                <a:lnTo>
                  <a:pt x="9442" y="12921"/>
                </a:lnTo>
                <a:lnTo>
                  <a:pt x="9588" y="13043"/>
                </a:lnTo>
                <a:lnTo>
                  <a:pt x="9855" y="13262"/>
                </a:lnTo>
                <a:lnTo>
                  <a:pt x="10464" y="13773"/>
                </a:lnTo>
                <a:lnTo>
                  <a:pt x="10293" y="13943"/>
                </a:lnTo>
                <a:lnTo>
                  <a:pt x="10123" y="13821"/>
                </a:lnTo>
                <a:lnTo>
                  <a:pt x="9953" y="13724"/>
                </a:lnTo>
                <a:lnTo>
                  <a:pt x="9612" y="13554"/>
                </a:lnTo>
                <a:lnTo>
                  <a:pt x="9393" y="13408"/>
                </a:lnTo>
                <a:lnTo>
                  <a:pt x="9223" y="13237"/>
                </a:lnTo>
                <a:lnTo>
                  <a:pt x="9052" y="13067"/>
                </a:lnTo>
                <a:lnTo>
                  <a:pt x="8906" y="12848"/>
                </a:lnTo>
                <a:lnTo>
                  <a:pt x="8833" y="12799"/>
                </a:lnTo>
                <a:lnTo>
                  <a:pt x="8760" y="12799"/>
                </a:lnTo>
                <a:lnTo>
                  <a:pt x="8712" y="12824"/>
                </a:lnTo>
                <a:lnTo>
                  <a:pt x="8663" y="12897"/>
                </a:lnTo>
                <a:lnTo>
                  <a:pt x="8639" y="13018"/>
                </a:lnTo>
                <a:lnTo>
                  <a:pt x="8663" y="13164"/>
                </a:lnTo>
                <a:lnTo>
                  <a:pt x="8687" y="13286"/>
                </a:lnTo>
                <a:lnTo>
                  <a:pt x="8760" y="13408"/>
                </a:lnTo>
                <a:lnTo>
                  <a:pt x="8833" y="13529"/>
                </a:lnTo>
                <a:lnTo>
                  <a:pt x="8931" y="13627"/>
                </a:lnTo>
                <a:lnTo>
                  <a:pt x="9125" y="13821"/>
                </a:lnTo>
                <a:lnTo>
                  <a:pt x="9490" y="14089"/>
                </a:lnTo>
                <a:lnTo>
                  <a:pt x="9685" y="14211"/>
                </a:lnTo>
                <a:lnTo>
                  <a:pt x="9904" y="14308"/>
                </a:lnTo>
                <a:lnTo>
                  <a:pt x="9661" y="14527"/>
                </a:lnTo>
                <a:lnTo>
                  <a:pt x="9369" y="14381"/>
                </a:lnTo>
                <a:lnTo>
                  <a:pt x="9052" y="14235"/>
                </a:lnTo>
                <a:lnTo>
                  <a:pt x="8760" y="14089"/>
                </a:lnTo>
                <a:lnTo>
                  <a:pt x="8614" y="13992"/>
                </a:lnTo>
                <a:lnTo>
                  <a:pt x="8468" y="13919"/>
                </a:lnTo>
                <a:lnTo>
                  <a:pt x="8444" y="13894"/>
                </a:lnTo>
                <a:lnTo>
                  <a:pt x="8420" y="13894"/>
                </a:lnTo>
                <a:lnTo>
                  <a:pt x="8395" y="13919"/>
                </a:lnTo>
                <a:lnTo>
                  <a:pt x="8395" y="13967"/>
                </a:lnTo>
                <a:lnTo>
                  <a:pt x="8468" y="14138"/>
                </a:lnTo>
                <a:lnTo>
                  <a:pt x="8566" y="14308"/>
                </a:lnTo>
                <a:lnTo>
                  <a:pt x="8687" y="14430"/>
                </a:lnTo>
                <a:lnTo>
                  <a:pt x="8833" y="14551"/>
                </a:lnTo>
                <a:lnTo>
                  <a:pt x="9296" y="14868"/>
                </a:lnTo>
                <a:lnTo>
                  <a:pt x="9004" y="15160"/>
                </a:lnTo>
                <a:lnTo>
                  <a:pt x="8614" y="14770"/>
                </a:lnTo>
                <a:lnTo>
                  <a:pt x="8201" y="14405"/>
                </a:lnTo>
                <a:lnTo>
                  <a:pt x="7398" y="13700"/>
                </a:lnTo>
                <a:lnTo>
                  <a:pt x="6984" y="13359"/>
                </a:lnTo>
                <a:lnTo>
                  <a:pt x="6595" y="12994"/>
                </a:lnTo>
                <a:lnTo>
                  <a:pt x="6205" y="12605"/>
                </a:lnTo>
                <a:lnTo>
                  <a:pt x="5840" y="12215"/>
                </a:lnTo>
                <a:lnTo>
                  <a:pt x="5500" y="11777"/>
                </a:lnTo>
                <a:lnTo>
                  <a:pt x="5135" y="11315"/>
                </a:lnTo>
                <a:lnTo>
                  <a:pt x="4794" y="10901"/>
                </a:lnTo>
                <a:lnTo>
                  <a:pt x="4599" y="10682"/>
                </a:lnTo>
                <a:lnTo>
                  <a:pt x="4405" y="10488"/>
                </a:lnTo>
                <a:lnTo>
                  <a:pt x="4137" y="10269"/>
                </a:lnTo>
                <a:lnTo>
                  <a:pt x="3845" y="10074"/>
                </a:lnTo>
                <a:lnTo>
                  <a:pt x="3553" y="9855"/>
                </a:lnTo>
                <a:lnTo>
                  <a:pt x="3285" y="9661"/>
                </a:lnTo>
                <a:lnTo>
                  <a:pt x="3261" y="9588"/>
                </a:lnTo>
                <a:lnTo>
                  <a:pt x="3602" y="9296"/>
                </a:lnTo>
                <a:lnTo>
                  <a:pt x="3967" y="9004"/>
                </a:lnTo>
                <a:lnTo>
                  <a:pt x="4332" y="8712"/>
                </a:lnTo>
                <a:lnTo>
                  <a:pt x="4672" y="8420"/>
                </a:lnTo>
                <a:lnTo>
                  <a:pt x="5646" y="7519"/>
                </a:lnTo>
                <a:lnTo>
                  <a:pt x="6595" y="6595"/>
                </a:lnTo>
                <a:lnTo>
                  <a:pt x="6984" y="6205"/>
                </a:lnTo>
                <a:lnTo>
                  <a:pt x="7349" y="5792"/>
                </a:lnTo>
                <a:lnTo>
                  <a:pt x="8055" y="4940"/>
                </a:lnTo>
                <a:lnTo>
                  <a:pt x="8760" y="4088"/>
                </a:lnTo>
                <a:lnTo>
                  <a:pt x="9466" y="3237"/>
                </a:lnTo>
                <a:lnTo>
                  <a:pt x="9855" y="2799"/>
                </a:lnTo>
                <a:lnTo>
                  <a:pt x="10269" y="2410"/>
                </a:lnTo>
                <a:lnTo>
                  <a:pt x="10707" y="2045"/>
                </a:lnTo>
                <a:lnTo>
                  <a:pt x="11169" y="1704"/>
                </a:lnTo>
                <a:lnTo>
                  <a:pt x="11631" y="1412"/>
                </a:lnTo>
                <a:lnTo>
                  <a:pt x="12142" y="1144"/>
                </a:lnTo>
                <a:lnTo>
                  <a:pt x="12678" y="950"/>
                </a:lnTo>
                <a:lnTo>
                  <a:pt x="13237" y="779"/>
                </a:lnTo>
                <a:lnTo>
                  <a:pt x="13797" y="658"/>
                </a:lnTo>
                <a:lnTo>
                  <a:pt x="14381" y="585"/>
                </a:lnTo>
                <a:lnTo>
                  <a:pt x="14941" y="560"/>
                </a:lnTo>
                <a:close/>
                <a:moveTo>
                  <a:pt x="11777" y="13237"/>
                </a:moveTo>
                <a:lnTo>
                  <a:pt x="11777" y="13602"/>
                </a:lnTo>
                <a:lnTo>
                  <a:pt x="11753" y="13967"/>
                </a:lnTo>
                <a:lnTo>
                  <a:pt x="11704" y="14746"/>
                </a:lnTo>
                <a:lnTo>
                  <a:pt x="11680" y="15549"/>
                </a:lnTo>
                <a:lnTo>
                  <a:pt x="11656" y="16328"/>
                </a:lnTo>
                <a:lnTo>
                  <a:pt x="11485" y="16084"/>
                </a:lnTo>
                <a:lnTo>
                  <a:pt x="11291" y="15865"/>
                </a:lnTo>
                <a:lnTo>
                  <a:pt x="10877" y="15427"/>
                </a:lnTo>
                <a:lnTo>
                  <a:pt x="10755" y="15257"/>
                </a:lnTo>
                <a:lnTo>
                  <a:pt x="10610" y="15062"/>
                </a:lnTo>
                <a:lnTo>
                  <a:pt x="10464" y="14868"/>
                </a:lnTo>
                <a:lnTo>
                  <a:pt x="10366" y="14770"/>
                </a:lnTo>
                <a:lnTo>
                  <a:pt x="10293" y="14722"/>
                </a:lnTo>
                <a:lnTo>
                  <a:pt x="10731" y="14284"/>
                </a:lnTo>
                <a:lnTo>
                  <a:pt x="11266" y="13773"/>
                </a:lnTo>
                <a:lnTo>
                  <a:pt x="11777" y="13237"/>
                </a:lnTo>
                <a:close/>
                <a:moveTo>
                  <a:pt x="3431" y="14381"/>
                </a:moveTo>
                <a:lnTo>
                  <a:pt x="3553" y="14405"/>
                </a:lnTo>
                <a:lnTo>
                  <a:pt x="3699" y="14454"/>
                </a:lnTo>
                <a:lnTo>
                  <a:pt x="3699" y="14527"/>
                </a:lnTo>
                <a:lnTo>
                  <a:pt x="3723" y="14576"/>
                </a:lnTo>
                <a:lnTo>
                  <a:pt x="3602" y="14576"/>
                </a:lnTo>
                <a:lnTo>
                  <a:pt x="3553" y="14600"/>
                </a:lnTo>
                <a:lnTo>
                  <a:pt x="3504" y="14649"/>
                </a:lnTo>
                <a:lnTo>
                  <a:pt x="3334" y="14843"/>
                </a:lnTo>
                <a:lnTo>
                  <a:pt x="3164" y="15038"/>
                </a:lnTo>
                <a:lnTo>
                  <a:pt x="2969" y="15233"/>
                </a:lnTo>
                <a:lnTo>
                  <a:pt x="2896" y="15330"/>
                </a:lnTo>
                <a:lnTo>
                  <a:pt x="2847" y="15452"/>
                </a:lnTo>
                <a:lnTo>
                  <a:pt x="2847" y="15525"/>
                </a:lnTo>
                <a:lnTo>
                  <a:pt x="2872" y="15573"/>
                </a:lnTo>
                <a:lnTo>
                  <a:pt x="2896" y="15622"/>
                </a:lnTo>
                <a:lnTo>
                  <a:pt x="2945" y="15646"/>
                </a:lnTo>
                <a:lnTo>
                  <a:pt x="3115" y="15646"/>
                </a:lnTo>
                <a:lnTo>
                  <a:pt x="3237" y="15598"/>
                </a:lnTo>
                <a:lnTo>
                  <a:pt x="3358" y="15525"/>
                </a:lnTo>
                <a:lnTo>
                  <a:pt x="3480" y="15427"/>
                </a:lnTo>
                <a:lnTo>
                  <a:pt x="3699" y="15208"/>
                </a:lnTo>
                <a:lnTo>
                  <a:pt x="3894" y="14941"/>
                </a:lnTo>
                <a:lnTo>
                  <a:pt x="3918" y="14868"/>
                </a:lnTo>
                <a:lnTo>
                  <a:pt x="3918" y="14795"/>
                </a:lnTo>
                <a:lnTo>
                  <a:pt x="3918" y="14722"/>
                </a:lnTo>
                <a:lnTo>
                  <a:pt x="3869" y="14673"/>
                </a:lnTo>
                <a:lnTo>
                  <a:pt x="3918" y="14697"/>
                </a:lnTo>
                <a:lnTo>
                  <a:pt x="3967" y="14770"/>
                </a:lnTo>
                <a:lnTo>
                  <a:pt x="3967" y="14819"/>
                </a:lnTo>
                <a:lnTo>
                  <a:pt x="3967" y="14892"/>
                </a:lnTo>
                <a:lnTo>
                  <a:pt x="3942" y="15087"/>
                </a:lnTo>
                <a:lnTo>
                  <a:pt x="3894" y="15281"/>
                </a:lnTo>
                <a:lnTo>
                  <a:pt x="3699" y="15671"/>
                </a:lnTo>
                <a:lnTo>
                  <a:pt x="3553" y="15938"/>
                </a:lnTo>
                <a:lnTo>
                  <a:pt x="3480" y="16060"/>
                </a:lnTo>
                <a:lnTo>
                  <a:pt x="3358" y="16157"/>
                </a:lnTo>
                <a:lnTo>
                  <a:pt x="3261" y="16230"/>
                </a:lnTo>
                <a:lnTo>
                  <a:pt x="3115" y="16303"/>
                </a:lnTo>
                <a:lnTo>
                  <a:pt x="2847" y="16376"/>
                </a:lnTo>
                <a:lnTo>
                  <a:pt x="2556" y="16425"/>
                </a:lnTo>
                <a:lnTo>
                  <a:pt x="2361" y="16449"/>
                </a:lnTo>
                <a:lnTo>
                  <a:pt x="2166" y="16449"/>
                </a:lnTo>
                <a:lnTo>
                  <a:pt x="2312" y="16182"/>
                </a:lnTo>
                <a:lnTo>
                  <a:pt x="2434" y="15890"/>
                </a:lnTo>
                <a:lnTo>
                  <a:pt x="2629" y="15403"/>
                </a:lnTo>
                <a:lnTo>
                  <a:pt x="2726" y="15160"/>
                </a:lnTo>
                <a:lnTo>
                  <a:pt x="2847" y="14916"/>
                </a:lnTo>
                <a:lnTo>
                  <a:pt x="2993" y="14697"/>
                </a:lnTo>
                <a:lnTo>
                  <a:pt x="3164" y="14503"/>
                </a:lnTo>
                <a:lnTo>
                  <a:pt x="3237" y="14430"/>
                </a:lnTo>
                <a:lnTo>
                  <a:pt x="3310" y="14405"/>
                </a:lnTo>
                <a:lnTo>
                  <a:pt x="3358" y="14381"/>
                </a:lnTo>
                <a:close/>
                <a:moveTo>
                  <a:pt x="3066" y="10001"/>
                </a:moveTo>
                <a:lnTo>
                  <a:pt x="3188" y="10147"/>
                </a:lnTo>
                <a:lnTo>
                  <a:pt x="3334" y="10293"/>
                </a:lnTo>
                <a:lnTo>
                  <a:pt x="3650" y="10488"/>
                </a:lnTo>
                <a:lnTo>
                  <a:pt x="3894" y="10682"/>
                </a:lnTo>
                <a:lnTo>
                  <a:pt x="4113" y="10877"/>
                </a:lnTo>
                <a:lnTo>
                  <a:pt x="4332" y="11096"/>
                </a:lnTo>
                <a:lnTo>
                  <a:pt x="4526" y="11315"/>
                </a:lnTo>
                <a:lnTo>
                  <a:pt x="4891" y="11777"/>
                </a:lnTo>
                <a:lnTo>
                  <a:pt x="5256" y="12264"/>
                </a:lnTo>
                <a:lnTo>
                  <a:pt x="5621" y="12702"/>
                </a:lnTo>
                <a:lnTo>
                  <a:pt x="6011" y="13140"/>
                </a:lnTo>
                <a:lnTo>
                  <a:pt x="6449" y="13529"/>
                </a:lnTo>
                <a:lnTo>
                  <a:pt x="6862" y="13919"/>
                </a:lnTo>
                <a:lnTo>
                  <a:pt x="7763" y="14697"/>
                </a:lnTo>
                <a:lnTo>
                  <a:pt x="8176" y="15087"/>
                </a:lnTo>
                <a:lnTo>
                  <a:pt x="8614" y="15500"/>
                </a:lnTo>
                <a:lnTo>
                  <a:pt x="8590" y="15525"/>
                </a:lnTo>
                <a:lnTo>
                  <a:pt x="8517" y="15573"/>
                </a:lnTo>
                <a:lnTo>
                  <a:pt x="8468" y="15646"/>
                </a:lnTo>
                <a:lnTo>
                  <a:pt x="8468" y="15719"/>
                </a:lnTo>
                <a:lnTo>
                  <a:pt x="8395" y="15914"/>
                </a:lnTo>
                <a:lnTo>
                  <a:pt x="8322" y="16133"/>
                </a:lnTo>
                <a:lnTo>
                  <a:pt x="8176" y="16547"/>
                </a:lnTo>
                <a:lnTo>
                  <a:pt x="7227" y="15817"/>
                </a:lnTo>
                <a:lnTo>
                  <a:pt x="6303" y="15062"/>
                </a:lnTo>
                <a:lnTo>
                  <a:pt x="5840" y="14649"/>
                </a:lnTo>
                <a:lnTo>
                  <a:pt x="5378" y="14259"/>
                </a:lnTo>
                <a:lnTo>
                  <a:pt x="4964" y="13846"/>
                </a:lnTo>
                <a:lnTo>
                  <a:pt x="4551" y="13408"/>
                </a:lnTo>
                <a:lnTo>
                  <a:pt x="3821" y="12580"/>
                </a:lnTo>
                <a:lnTo>
                  <a:pt x="3456" y="12142"/>
                </a:lnTo>
                <a:lnTo>
                  <a:pt x="3091" y="11729"/>
                </a:lnTo>
                <a:lnTo>
                  <a:pt x="2702" y="11315"/>
                </a:lnTo>
                <a:lnTo>
                  <a:pt x="2288" y="10950"/>
                </a:lnTo>
                <a:lnTo>
                  <a:pt x="1850" y="10609"/>
                </a:lnTo>
                <a:lnTo>
                  <a:pt x="1607" y="10464"/>
                </a:lnTo>
                <a:lnTo>
                  <a:pt x="1388" y="10318"/>
                </a:lnTo>
                <a:lnTo>
                  <a:pt x="1534" y="10318"/>
                </a:lnTo>
                <a:lnTo>
                  <a:pt x="1655" y="10293"/>
                </a:lnTo>
                <a:lnTo>
                  <a:pt x="1947" y="10245"/>
                </a:lnTo>
                <a:lnTo>
                  <a:pt x="2507" y="10147"/>
                </a:lnTo>
                <a:lnTo>
                  <a:pt x="3066" y="10001"/>
                </a:lnTo>
                <a:close/>
                <a:moveTo>
                  <a:pt x="4989" y="16328"/>
                </a:moveTo>
                <a:lnTo>
                  <a:pt x="5110" y="16352"/>
                </a:lnTo>
                <a:lnTo>
                  <a:pt x="5086" y="16401"/>
                </a:lnTo>
                <a:lnTo>
                  <a:pt x="5062" y="16474"/>
                </a:lnTo>
                <a:lnTo>
                  <a:pt x="4989" y="16522"/>
                </a:lnTo>
                <a:lnTo>
                  <a:pt x="4843" y="16620"/>
                </a:lnTo>
                <a:lnTo>
                  <a:pt x="4551" y="16741"/>
                </a:lnTo>
                <a:lnTo>
                  <a:pt x="4551" y="16741"/>
                </a:lnTo>
                <a:lnTo>
                  <a:pt x="4599" y="16620"/>
                </a:lnTo>
                <a:lnTo>
                  <a:pt x="4672" y="16474"/>
                </a:lnTo>
                <a:lnTo>
                  <a:pt x="4770" y="16376"/>
                </a:lnTo>
                <a:lnTo>
                  <a:pt x="4867" y="16328"/>
                </a:lnTo>
                <a:close/>
                <a:moveTo>
                  <a:pt x="3237" y="13846"/>
                </a:moveTo>
                <a:lnTo>
                  <a:pt x="3115" y="13894"/>
                </a:lnTo>
                <a:lnTo>
                  <a:pt x="2993" y="13943"/>
                </a:lnTo>
                <a:lnTo>
                  <a:pt x="2896" y="14016"/>
                </a:lnTo>
                <a:lnTo>
                  <a:pt x="2702" y="14211"/>
                </a:lnTo>
                <a:lnTo>
                  <a:pt x="2531" y="14430"/>
                </a:lnTo>
                <a:lnTo>
                  <a:pt x="2385" y="14673"/>
                </a:lnTo>
                <a:lnTo>
                  <a:pt x="2264" y="14941"/>
                </a:lnTo>
                <a:lnTo>
                  <a:pt x="2045" y="15500"/>
                </a:lnTo>
                <a:lnTo>
                  <a:pt x="1923" y="15768"/>
                </a:lnTo>
                <a:lnTo>
                  <a:pt x="1777" y="16036"/>
                </a:lnTo>
                <a:lnTo>
                  <a:pt x="1607" y="16279"/>
                </a:lnTo>
                <a:lnTo>
                  <a:pt x="1509" y="16376"/>
                </a:lnTo>
                <a:lnTo>
                  <a:pt x="1412" y="16449"/>
                </a:lnTo>
                <a:lnTo>
                  <a:pt x="1363" y="16522"/>
                </a:lnTo>
                <a:lnTo>
                  <a:pt x="1315" y="16595"/>
                </a:lnTo>
                <a:lnTo>
                  <a:pt x="1290" y="16668"/>
                </a:lnTo>
                <a:lnTo>
                  <a:pt x="1315" y="16741"/>
                </a:lnTo>
                <a:lnTo>
                  <a:pt x="1339" y="16814"/>
                </a:lnTo>
                <a:lnTo>
                  <a:pt x="1388" y="16863"/>
                </a:lnTo>
                <a:lnTo>
                  <a:pt x="1436" y="16887"/>
                </a:lnTo>
                <a:lnTo>
                  <a:pt x="1534" y="16912"/>
                </a:lnTo>
                <a:lnTo>
                  <a:pt x="1631" y="16912"/>
                </a:lnTo>
                <a:lnTo>
                  <a:pt x="1728" y="16887"/>
                </a:lnTo>
                <a:lnTo>
                  <a:pt x="2288" y="16887"/>
                </a:lnTo>
                <a:lnTo>
                  <a:pt x="2556" y="16863"/>
                </a:lnTo>
                <a:lnTo>
                  <a:pt x="2799" y="16839"/>
                </a:lnTo>
                <a:lnTo>
                  <a:pt x="3042" y="16790"/>
                </a:lnTo>
                <a:lnTo>
                  <a:pt x="3285" y="16717"/>
                </a:lnTo>
                <a:lnTo>
                  <a:pt x="3431" y="16644"/>
                </a:lnTo>
                <a:lnTo>
                  <a:pt x="3553" y="16571"/>
                </a:lnTo>
                <a:lnTo>
                  <a:pt x="3650" y="16474"/>
                </a:lnTo>
                <a:lnTo>
                  <a:pt x="3772" y="16376"/>
                </a:lnTo>
                <a:lnTo>
                  <a:pt x="3918" y="16157"/>
                </a:lnTo>
                <a:lnTo>
                  <a:pt x="4064" y="15865"/>
                </a:lnTo>
                <a:lnTo>
                  <a:pt x="4210" y="15549"/>
                </a:lnTo>
                <a:lnTo>
                  <a:pt x="4283" y="15306"/>
                </a:lnTo>
                <a:lnTo>
                  <a:pt x="4332" y="15062"/>
                </a:lnTo>
                <a:lnTo>
                  <a:pt x="4380" y="14795"/>
                </a:lnTo>
                <a:lnTo>
                  <a:pt x="4356" y="14576"/>
                </a:lnTo>
                <a:lnTo>
                  <a:pt x="4356" y="14478"/>
                </a:lnTo>
                <a:lnTo>
                  <a:pt x="4307" y="14405"/>
                </a:lnTo>
                <a:lnTo>
                  <a:pt x="4259" y="14332"/>
                </a:lnTo>
                <a:lnTo>
                  <a:pt x="4186" y="14284"/>
                </a:lnTo>
                <a:lnTo>
                  <a:pt x="4113" y="14186"/>
                </a:lnTo>
                <a:lnTo>
                  <a:pt x="4040" y="14089"/>
                </a:lnTo>
                <a:lnTo>
                  <a:pt x="3942" y="14016"/>
                </a:lnTo>
                <a:lnTo>
                  <a:pt x="3845" y="13967"/>
                </a:lnTo>
                <a:lnTo>
                  <a:pt x="3626" y="13870"/>
                </a:lnTo>
                <a:lnTo>
                  <a:pt x="3383" y="13846"/>
                </a:lnTo>
                <a:close/>
                <a:moveTo>
                  <a:pt x="4818" y="15817"/>
                </a:moveTo>
                <a:lnTo>
                  <a:pt x="4697" y="15865"/>
                </a:lnTo>
                <a:lnTo>
                  <a:pt x="4575" y="15914"/>
                </a:lnTo>
                <a:lnTo>
                  <a:pt x="4453" y="15987"/>
                </a:lnTo>
                <a:lnTo>
                  <a:pt x="4356" y="16084"/>
                </a:lnTo>
                <a:lnTo>
                  <a:pt x="4259" y="16206"/>
                </a:lnTo>
                <a:lnTo>
                  <a:pt x="4161" y="16328"/>
                </a:lnTo>
                <a:lnTo>
                  <a:pt x="4088" y="16474"/>
                </a:lnTo>
                <a:lnTo>
                  <a:pt x="4040" y="16620"/>
                </a:lnTo>
                <a:lnTo>
                  <a:pt x="3991" y="16766"/>
                </a:lnTo>
                <a:lnTo>
                  <a:pt x="3967" y="16912"/>
                </a:lnTo>
                <a:lnTo>
                  <a:pt x="3967" y="17058"/>
                </a:lnTo>
                <a:lnTo>
                  <a:pt x="3991" y="17155"/>
                </a:lnTo>
                <a:lnTo>
                  <a:pt x="4064" y="17252"/>
                </a:lnTo>
                <a:lnTo>
                  <a:pt x="4161" y="17301"/>
                </a:lnTo>
                <a:lnTo>
                  <a:pt x="4210" y="17325"/>
                </a:lnTo>
                <a:lnTo>
                  <a:pt x="4259" y="17301"/>
                </a:lnTo>
                <a:lnTo>
                  <a:pt x="4502" y="17228"/>
                </a:lnTo>
                <a:lnTo>
                  <a:pt x="4721" y="17131"/>
                </a:lnTo>
                <a:lnTo>
                  <a:pt x="4989" y="17009"/>
                </a:lnTo>
                <a:lnTo>
                  <a:pt x="5135" y="16936"/>
                </a:lnTo>
                <a:lnTo>
                  <a:pt x="5256" y="16863"/>
                </a:lnTo>
                <a:lnTo>
                  <a:pt x="5354" y="16766"/>
                </a:lnTo>
                <a:lnTo>
                  <a:pt x="5427" y="16668"/>
                </a:lnTo>
                <a:lnTo>
                  <a:pt x="5500" y="16547"/>
                </a:lnTo>
                <a:lnTo>
                  <a:pt x="5524" y="16401"/>
                </a:lnTo>
                <a:lnTo>
                  <a:pt x="5524" y="16328"/>
                </a:lnTo>
                <a:lnTo>
                  <a:pt x="5500" y="16230"/>
                </a:lnTo>
                <a:lnTo>
                  <a:pt x="5451" y="16133"/>
                </a:lnTo>
                <a:lnTo>
                  <a:pt x="5402" y="16060"/>
                </a:lnTo>
                <a:lnTo>
                  <a:pt x="5305" y="15963"/>
                </a:lnTo>
                <a:lnTo>
                  <a:pt x="5208" y="15890"/>
                </a:lnTo>
                <a:lnTo>
                  <a:pt x="5086" y="15841"/>
                </a:lnTo>
                <a:lnTo>
                  <a:pt x="4964" y="15817"/>
                </a:lnTo>
                <a:close/>
                <a:moveTo>
                  <a:pt x="10001" y="14965"/>
                </a:moveTo>
                <a:lnTo>
                  <a:pt x="10099" y="15184"/>
                </a:lnTo>
                <a:lnTo>
                  <a:pt x="10220" y="15379"/>
                </a:lnTo>
                <a:lnTo>
                  <a:pt x="10488" y="15719"/>
                </a:lnTo>
                <a:lnTo>
                  <a:pt x="10731" y="16011"/>
                </a:lnTo>
                <a:lnTo>
                  <a:pt x="10999" y="16303"/>
                </a:lnTo>
                <a:lnTo>
                  <a:pt x="11242" y="16595"/>
                </a:lnTo>
                <a:lnTo>
                  <a:pt x="11339" y="16766"/>
                </a:lnTo>
                <a:lnTo>
                  <a:pt x="11412" y="16936"/>
                </a:lnTo>
                <a:lnTo>
                  <a:pt x="11437" y="17009"/>
                </a:lnTo>
                <a:lnTo>
                  <a:pt x="11485" y="17058"/>
                </a:lnTo>
                <a:lnTo>
                  <a:pt x="11558" y="17082"/>
                </a:lnTo>
                <a:lnTo>
                  <a:pt x="11607" y="17106"/>
                </a:lnTo>
                <a:lnTo>
                  <a:pt x="11607" y="17350"/>
                </a:lnTo>
                <a:lnTo>
                  <a:pt x="11583" y="17593"/>
                </a:lnTo>
                <a:lnTo>
                  <a:pt x="11412" y="17471"/>
                </a:lnTo>
                <a:lnTo>
                  <a:pt x="11266" y="17325"/>
                </a:lnTo>
                <a:lnTo>
                  <a:pt x="10974" y="17009"/>
                </a:lnTo>
                <a:lnTo>
                  <a:pt x="10488" y="16328"/>
                </a:lnTo>
                <a:lnTo>
                  <a:pt x="10099" y="15817"/>
                </a:lnTo>
                <a:lnTo>
                  <a:pt x="9855" y="15549"/>
                </a:lnTo>
                <a:lnTo>
                  <a:pt x="9709" y="15427"/>
                </a:lnTo>
                <a:lnTo>
                  <a:pt x="9588" y="15306"/>
                </a:lnTo>
                <a:lnTo>
                  <a:pt x="9855" y="15111"/>
                </a:lnTo>
                <a:lnTo>
                  <a:pt x="9928" y="15038"/>
                </a:lnTo>
                <a:lnTo>
                  <a:pt x="10001" y="14965"/>
                </a:lnTo>
                <a:close/>
                <a:moveTo>
                  <a:pt x="15135" y="1"/>
                </a:moveTo>
                <a:lnTo>
                  <a:pt x="14551" y="25"/>
                </a:lnTo>
                <a:lnTo>
                  <a:pt x="13967" y="74"/>
                </a:lnTo>
                <a:lnTo>
                  <a:pt x="13408" y="171"/>
                </a:lnTo>
                <a:lnTo>
                  <a:pt x="12824" y="293"/>
                </a:lnTo>
                <a:lnTo>
                  <a:pt x="12264" y="487"/>
                </a:lnTo>
                <a:lnTo>
                  <a:pt x="11753" y="706"/>
                </a:lnTo>
                <a:lnTo>
                  <a:pt x="11242" y="974"/>
                </a:lnTo>
                <a:lnTo>
                  <a:pt x="10755" y="1290"/>
                </a:lnTo>
                <a:lnTo>
                  <a:pt x="10318" y="1631"/>
                </a:lnTo>
                <a:lnTo>
                  <a:pt x="9880" y="2020"/>
                </a:lnTo>
                <a:lnTo>
                  <a:pt x="9466" y="2434"/>
                </a:lnTo>
                <a:lnTo>
                  <a:pt x="9052" y="2847"/>
                </a:lnTo>
                <a:lnTo>
                  <a:pt x="8663" y="3310"/>
                </a:lnTo>
                <a:lnTo>
                  <a:pt x="7933" y="4234"/>
                </a:lnTo>
                <a:lnTo>
                  <a:pt x="7203" y="5135"/>
                </a:lnTo>
                <a:lnTo>
                  <a:pt x="6814" y="5597"/>
                </a:lnTo>
                <a:lnTo>
                  <a:pt x="6400" y="6011"/>
                </a:lnTo>
                <a:lnTo>
                  <a:pt x="6205" y="6205"/>
                </a:lnTo>
                <a:lnTo>
                  <a:pt x="5889" y="6205"/>
                </a:lnTo>
                <a:lnTo>
                  <a:pt x="5548" y="6230"/>
                </a:lnTo>
                <a:lnTo>
                  <a:pt x="4916" y="6303"/>
                </a:lnTo>
                <a:lnTo>
                  <a:pt x="3991" y="6376"/>
                </a:lnTo>
                <a:lnTo>
                  <a:pt x="3066" y="6400"/>
                </a:lnTo>
                <a:lnTo>
                  <a:pt x="901" y="6400"/>
                </a:lnTo>
                <a:lnTo>
                  <a:pt x="171" y="6351"/>
                </a:lnTo>
                <a:lnTo>
                  <a:pt x="122" y="6351"/>
                </a:lnTo>
                <a:lnTo>
                  <a:pt x="74" y="6376"/>
                </a:lnTo>
                <a:lnTo>
                  <a:pt x="25" y="6449"/>
                </a:lnTo>
                <a:lnTo>
                  <a:pt x="1" y="6546"/>
                </a:lnTo>
                <a:lnTo>
                  <a:pt x="25" y="6619"/>
                </a:lnTo>
                <a:lnTo>
                  <a:pt x="1" y="6716"/>
                </a:lnTo>
                <a:lnTo>
                  <a:pt x="49" y="6789"/>
                </a:lnTo>
                <a:lnTo>
                  <a:pt x="195" y="7008"/>
                </a:lnTo>
                <a:lnTo>
                  <a:pt x="366" y="7227"/>
                </a:lnTo>
                <a:lnTo>
                  <a:pt x="731" y="7617"/>
                </a:lnTo>
                <a:lnTo>
                  <a:pt x="1120" y="7982"/>
                </a:lnTo>
                <a:lnTo>
                  <a:pt x="1534" y="8347"/>
                </a:lnTo>
                <a:lnTo>
                  <a:pt x="1923" y="8712"/>
                </a:lnTo>
                <a:lnTo>
                  <a:pt x="2337" y="9101"/>
                </a:lnTo>
                <a:lnTo>
                  <a:pt x="2507" y="9296"/>
                </a:lnTo>
                <a:lnTo>
                  <a:pt x="2702" y="9466"/>
                </a:lnTo>
                <a:lnTo>
                  <a:pt x="1923" y="9661"/>
                </a:lnTo>
                <a:lnTo>
                  <a:pt x="1680" y="9709"/>
                </a:lnTo>
                <a:lnTo>
                  <a:pt x="1412" y="9734"/>
                </a:lnTo>
                <a:lnTo>
                  <a:pt x="1193" y="9807"/>
                </a:lnTo>
                <a:lnTo>
                  <a:pt x="1071" y="9855"/>
                </a:lnTo>
                <a:lnTo>
                  <a:pt x="974" y="9928"/>
                </a:lnTo>
                <a:lnTo>
                  <a:pt x="925" y="9953"/>
                </a:lnTo>
                <a:lnTo>
                  <a:pt x="925" y="10001"/>
                </a:lnTo>
                <a:lnTo>
                  <a:pt x="925" y="10099"/>
                </a:lnTo>
                <a:lnTo>
                  <a:pt x="852" y="10123"/>
                </a:lnTo>
                <a:lnTo>
                  <a:pt x="804" y="10172"/>
                </a:lnTo>
                <a:lnTo>
                  <a:pt x="779" y="10220"/>
                </a:lnTo>
                <a:lnTo>
                  <a:pt x="755" y="10293"/>
                </a:lnTo>
                <a:lnTo>
                  <a:pt x="755" y="10342"/>
                </a:lnTo>
                <a:lnTo>
                  <a:pt x="755" y="10391"/>
                </a:lnTo>
                <a:lnTo>
                  <a:pt x="779" y="10439"/>
                </a:lnTo>
                <a:lnTo>
                  <a:pt x="852" y="10512"/>
                </a:lnTo>
                <a:lnTo>
                  <a:pt x="1363" y="10901"/>
                </a:lnTo>
                <a:lnTo>
                  <a:pt x="1850" y="11291"/>
                </a:lnTo>
                <a:lnTo>
                  <a:pt x="2312" y="11729"/>
                </a:lnTo>
                <a:lnTo>
                  <a:pt x="2774" y="12167"/>
                </a:lnTo>
                <a:lnTo>
                  <a:pt x="3164" y="12629"/>
                </a:lnTo>
                <a:lnTo>
                  <a:pt x="3553" y="13091"/>
                </a:lnTo>
                <a:lnTo>
                  <a:pt x="3967" y="13554"/>
                </a:lnTo>
                <a:lnTo>
                  <a:pt x="4356" y="13992"/>
                </a:lnTo>
                <a:lnTo>
                  <a:pt x="4794" y="14454"/>
                </a:lnTo>
                <a:lnTo>
                  <a:pt x="5256" y="14892"/>
                </a:lnTo>
                <a:lnTo>
                  <a:pt x="5743" y="15330"/>
                </a:lnTo>
                <a:lnTo>
                  <a:pt x="6230" y="15744"/>
                </a:lnTo>
                <a:lnTo>
                  <a:pt x="7227" y="16522"/>
                </a:lnTo>
                <a:lnTo>
                  <a:pt x="8249" y="17301"/>
                </a:lnTo>
                <a:lnTo>
                  <a:pt x="8347" y="17350"/>
                </a:lnTo>
                <a:lnTo>
                  <a:pt x="8444" y="17350"/>
                </a:lnTo>
                <a:lnTo>
                  <a:pt x="8517" y="17325"/>
                </a:lnTo>
                <a:lnTo>
                  <a:pt x="8590" y="17277"/>
                </a:lnTo>
                <a:lnTo>
                  <a:pt x="8639" y="17204"/>
                </a:lnTo>
                <a:lnTo>
                  <a:pt x="8663" y="17106"/>
                </a:lnTo>
                <a:lnTo>
                  <a:pt x="8663" y="17009"/>
                </a:lnTo>
                <a:lnTo>
                  <a:pt x="8614" y="16912"/>
                </a:lnTo>
                <a:lnTo>
                  <a:pt x="8760" y="16620"/>
                </a:lnTo>
                <a:lnTo>
                  <a:pt x="8858" y="16328"/>
                </a:lnTo>
                <a:lnTo>
                  <a:pt x="8955" y="16011"/>
                </a:lnTo>
                <a:lnTo>
                  <a:pt x="9004" y="15695"/>
                </a:lnTo>
                <a:lnTo>
                  <a:pt x="9174" y="15598"/>
                </a:lnTo>
                <a:lnTo>
                  <a:pt x="9466" y="15914"/>
                </a:lnTo>
                <a:lnTo>
                  <a:pt x="9831" y="16376"/>
                </a:lnTo>
                <a:lnTo>
                  <a:pt x="10196" y="16887"/>
                </a:lnTo>
                <a:lnTo>
                  <a:pt x="10464" y="17252"/>
                </a:lnTo>
                <a:lnTo>
                  <a:pt x="10755" y="17617"/>
                </a:lnTo>
                <a:lnTo>
                  <a:pt x="10901" y="17788"/>
                </a:lnTo>
                <a:lnTo>
                  <a:pt x="11072" y="17934"/>
                </a:lnTo>
                <a:lnTo>
                  <a:pt x="11242" y="18080"/>
                </a:lnTo>
                <a:lnTo>
                  <a:pt x="11437" y="18201"/>
                </a:lnTo>
                <a:lnTo>
                  <a:pt x="11510" y="18226"/>
                </a:lnTo>
                <a:lnTo>
                  <a:pt x="11558" y="18250"/>
                </a:lnTo>
                <a:lnTo>
                  <a:pt x="11631" y="18250"/>
                </a:lnTo>
                <a:lnTo>
                  <a:pt x="11704" y="18226"/>
                </a:lnTo>
                <a:lnTo>
                  <a:pt x="11826" y="18226"/>
                </a:lnTo>
                <a:lnTo>
                  <a:pt x="11948" y="18177"/>
                </a:lnTo>
                <a:lnTo>
                  <a:pt x="12045" y="18128"/>
                </a:lnTo>
                <a:lnTo>
                  <a:pt x="12094" y="18007"/>
                </a:lnTo>
                <a:lnTo>
                  <a:pt x="12167" y="17763"/>
                </a:lnTo>
                <a:lnTo>
                  <a:pt x="12191" y="17520"/>
                </a:lnTo>
                <a:lnTo>
                  <a:pt x="12240" y="17033"/>
                </a:lnTo>
                <a:lnTo>
                  <a:pt x="12264" y="16279"/>
                </a:lnTo>
                <a:lnTo>
                  <a:pt x="12264" y="15549"/>
                </a:lnTo>
                <a:lnTo>
                  <a:pt x="12288" y="14746"/>
                </a:lnTo>
                <a:lnTo>
                  <a:pt x="12337" y="13967"/>
                </a:lnTo>
                <a:lnTo>
                  <a:pt x="12361" y="13651"/>
                </a:lnTo>
                <a:lnTo>
                  <a:pt x="12386" y="13335"/>
                </a:lnTo>
                <a:lnTo>
                  <a:pt x="12361" y="13018"/>
                </a:lnTo>
                <a:lnTo>
                  <a:pt x="12337" y="12848"/>
                </a:lnTo>
                <a:lnTo>
                  <a:pt x="12288" y="12726"/>
                </a:lnTo>
                <a:lnTo>
                  <a:pt x="12775" y="12191"/>
                </a:lnTo>
                <a:lnTo>
                  <a:pt x="13335" y="11607"/>
                </a:lnTo>
                <a:lnTo>
                  <a:pt x="13943" y="11047"/>
                </a:lnTo>
                <a:lnTo>
                  <a:pt x="14527" y="10464"/>
                </a:lnTo>
                <a:lnTo>
                  <a:pt x="15087" y="9880"/>
                </a:lnTo>
                <a:lnTo>
                  <a:pt x="15622" y="9247"/>
                </a:lnTo>
                <a:lnTo>
                  <a:pt x="15865" y="8931"/>
                </a:lnTo>
                <a:lnTo>
                  <a:pt x="16157" y="8639"/>
                </a:lnTo>
                <a:lnTo>
                  <a:pt x="16717" y="8055"/>
                </a:lnTo>
                <a:lnTo>
                  <a:pt x="17277" y="7446"/>
                </a:lnTo>
                <a:lnTo>
                  <a:pt x="17471" y="7227"/>
                </a:lnTo>
                <a:lnTo>
                  <a:pt x="17666" y="6960"/>
                </a:lnTo>
                <a:lnTo>
                  <a:pt x="17836" y="6716"/>
                </a:lnTo>
                <a:lnTo>
                  <a:pt x="17982" y="6449"/>
                </a:lnTo>
                <a:lnTo>
                  <a:pt x="18104" y="6157"/>
                </a:lnTo>
                <a:lnTo>
                  <a:pt x="18250" y="5889"/>
                </a:lnTo>
                <a:lnTo>
                  <a:pt x="18347" y="5597"/>
                </a:lnTo>
                <a:lnTo>
                  <a:pt x="18445" y="5305"/>
                </a:lnTo>
                <a:lnTo>
                  <a:pt x="18591" y="4721"/>
                </a:lnTo>
                <a:lnTo>
                  <a:pt x="18688" y="4113"/>
                </a:lnTo>
                <a:lnTo>
                  <a:pt x="18736" y="3480"/>
                </a:lnTo>
                <a:lnTo>
                  <a:pt x="18736" y="2872"/>
                </a:lnTo>
                <a:lnTo>
                  <a:pt x="18712" y="2312"/>
                </a:lnTo>
                <a:lnTo>
                  <a:pt x="18688" y="1899"/>
                </a:lnTo>
                <a:lnTo>
                  <a:pt x="18639" y="1436"/>
                </a:lnTo>
                <a:lnTo>
                  <a:pt x="18542" y="998"/>
                </a:lnTo>
                <a:lnTo>
                  <a:pt x="18493" y="828"/>
                </a:lnTo>
                <a:lnTo>
                  <a:pt x="18420" y="658"/>
                </a:lnTo>
                <a:lnTo>
                  <a:pt x="18323" y="536"/>
                </a:lnTo>
                <a:lnTo>
                  <a:pt x="18226" y="463"/>
                </a:lnTo>
                <a:lnTo>
                  <a:pt x="18104" y="414"/>
                </a:lnTo>
                <a:lnTo>
                  <a:pt x="17982" y="439"/>
                </a:lnTo>
                <a:lnTo>
                  <a:pt x="17447" y="268"/>
                </a:lnTo>
                <a:lnTo>
                  <a:pt x="16863" y="147"/>
                </a:lnTo>
                <a:lnTo>
                  <a:pt x="16303" y="49"/>
                </a:lnTo>
                <a:lnTo>
                  <a:pt x="15719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237" name="Google Shape;237;p21"/>
          <p:cNvSpPr/>
          <p:nvPr/>
        </p:nvSpPr>
        <p:spPr>
          <a:xfrm>
            <a:off x="8215778" y="1835484"/>
            <a:ext cx="568421" cy="552360"/>
          </a:xfrm>
          <a:custGeom>
            <a:avLst/>
            <a:gdLst/>
            <a:ahLst/>
            <a:cxnLst/>
            <a:rect l="l" t="t" r="r" b="b"/>
            <a:pathLst>
              <a:path w="15501" h="15063" extrusionOk="0">
                <a:moveTo>
                  <a:pt x="7957" y="925"/>
                </a:moveTo>
                <a:lnTo>
                  <a:pt x="8249" y="1533"/>
                </a:lnTo>
                <a:lnTo>
                  <a:pt x="8103" y="1606"/>
                </a:lnTo>
                <a:lnTo>
                  <a:pt x="7957" y="1704"/>
                </a:lnTo>
                <a:lnTo>
                  <a:pt x="7933" y="1752"/>
                </a:lnTo>
                <a:lnTo>
                  <a:pt x="7933" y="1339"/>
                </a:lnTo>
                <a:lnTo>
                  <a:pt x="7957" y="925"/>
                </a:lnTo>
                <a:close/>
                <a:moveTo>
                  <a:pt x="8371" y="1801"/>
                </a:moveTo>
                <a:lnTo>
                  <a:pt x="8492" y="2020"/>
                </a:lnTo>
                <a:lnTo>
                  <a:pt x="8346" y="2117"/>
                </a:lnTo>
                <a:lnTo>
                  <a:pt x="8200" y="2215"/>
                </a:lnTo>
                <a:lnTo>
                  <a:pt x="8079" y="2288"/>
                </a:lnTo>
                <a:lnTo>
                  <a:pt x="7957" y="2409"/>
                </a:lnTo>
                <a:lnTo>
                  <a:pt x="7933" y="2069"/>
                </a:lnTo>
                <a:lnTo>
                  <a:pt x="8127" y="1971"/>
                </a:lnTo>
                <a:lnTo>
                  <a:pt x="8249" y="1898"/>
                </a:lnTo>
                <a:lnTo>
                  <a:pt x="8371" y="1801"/>
                </a:lnTo>
                <a:close/>
                <a:moveTo>
                  <a:pt x="8663" y="2336"/>
                </a:moveTo>
                <a:lnTo>
                  <a:pt x="8784" y="2628"/>
                </a:lnTo>
                <a:lnTo>
                  <a:pt x="8687" y="2653"/>
                </a:lnTo>
                <a:lnTo>
                  <a:pt x="8590" y="2726"/>
                </a:lnTo>
                <a:lnTo>
                  <a:pt x="8419" y="2847"/>
                </a:lnTo>
                <a:lnTo>
                  <a:pt x="8225" y="2993"/>
                </a:lnTo>
                <a:lnTo>
                  <a:pt x="8054" y="3164"/>
                </a:lnTo>
                <a:lnTo>
                  <a:pt x="8006" y="2750"/>
                </a:lnTo>
                <a:lnTo>
                  <a:pt x="8176" y="2653"/>
                </a:lnTo>
                <a:lnTo>
                  <a:pt x="8322" y="2531"/>
                </a:lnTo>
                <a:lnTo>
                  <a:pt x="8565" y="2385"/>
                </a:lnTo>
                <a:lnTo>
                  <a:pt x="8663" y="2336"/>
                </a:lnTo>
                <a:close/>
                <a:moveTo>
                  <a:pt x="8979" y="2945"/>
                </a:moveTo>
                <a:lnTo>
                  <a:pt x="8979" y="2969"/>
                </a:lnTo>
                <a:lnTo>
                  <a:pt x="9076" y="3164"/>
                </a:lnTo>
                <a:lnTo>
                  <a:pt x="8857" y="3285"/>
                </a:lnTo>
                <a:lnTo>
                  <a:pt x="8663" y="3431"/>
                </a:lnTo>
                <a:lnTo>
                  <a:pt x="8371" y="3626"/>
                </a:lnTo>
                <a:lnTo>
                  <a:pt x="8079" y="3821"/>
                </a:lnTo>
                <a:lnTo>
                  <a:pt x="8054" y="3504"/>
                </a:lnTo>
                <a:lnTo>
                  <a:pt x="8200" y="3456"/>
                </a:lnTo>
                <a:lnTo>
                  <a:pt x="8322" y="3383"/>
                </a:lnTo>
                <a:lnTo>
                  <a:pt x="8541" y="3212"/>
                </a:lnTo>
                <a:lnTo>
                  <a:pt x="8833" y="3018"/>
                </a:lnTo>
                <a:lnTo>
                  <a:pt x="8979" y="2945"/>
                </a:lnTo>
                <a:close/>
                <a:moveTo>
                  <a:pt x="9271" y="3529"/>
                </a:moveTo>
                <a:lnTo>
                  <a:pt x="9393" y="3796"/>
                </a:lnTo>
                <a:lnTo>
                  <a:pt x="8736" y="4186"/>
                </a:lnTo>
                <a:lnTo>
                  <a:pt x="8419" y="4380"/>
                </a:lnTo>
                <a:lnTo>
                  <a:pt x="8249" y="4478"/>
                </a:lnTo>
                <a:lnTo>
                  <a:pt x="8103" y="4599"/>
                </a:lnTo>
                <a:lnTo>
                  <a:pt x="8079" y="4113"/>
                </a:lnTo>
                <a:lnTo>
                  <a:pt x="8225" y="4088"/>
                </a:lnTo>
                <a:lnTo>
                  <a:pt x="8371" y="4040"/>
                </a:lnTo>
                <a:lnTo>
                  <a:pt x="8663" y="3894"/>
                </a:lnTo>
                <a:lnTo>
                  <a:pt x="9052" y="3650"/>
                </a:lnTo>
                <a:lnTo>
                  <a:pt x="9271" y="3529"/>
                </a:lnTo>
                <a:close/>
                <a:moveTo>
                  <a:pt x="9587" y="4186"/>
                </a:moveTo>
                <a:lnTo>
                  <a:pt x="9660" y="4332"/>
                </a:lnTo>
                <a:lnTo>
                  <a:pt x="9490" y="4429"/>
                </a:lnTo>
                <a:lnTo>
                  <a:pt x="9344" y="4551"/>
                </a:lnTo>
                <a:lnTo>
                  <a:pt x="9052" y="4770"/>
                </a:lnTo>
                <a:lnTo>
                  <a:pt x="8809" y="4916"/>
                </a:lnTo>
                <a:lnTo>
                  <a:pt x="8590" y="5110"/>
                </a:lnTo>
                <a:lnTo>
                  <a:pt x="8371" y="5305"/>
                </a:lnTo>
                <a:lnTo>
                  <a:pt x="8176" y="5524"/>
                </a:lnTo>
                <a:lnTo>
                  <a:pt x="8127" y="4794"/>
                </a:lnTo>
                <a:lnTo>
                  <a:pt x="8322" y="4794"/>
                </a:lnTo>
                <a:lnTo>
                  <a:pt x="8492" y="4721"/>
                </a:lnTo>
                <a:lnTo>
                  <a:pt x="8833" y="4575"/>
                </a:lnTo>
                <a:lnTo>
                  <a:pt x="9222" y="4380"/>
                </a:lnTo>
                <a:lnTo>
                  <a:pt x="9587" y="4186"/>
                </a:lnTo>
                <a:close/>
                <a:moveTo>
                  <a:pt x="14965" y="5938"/>
                </a:moveTo>
                <a:lnTo>
                  <a:pt x="14795" y="6059"/>
                </a:lnTo>
                <a:lnTo>
                  <a:pt x="14649" y="6205"/>
                </a:lnTo>
                <a:lnTo>
                  <a:pt x="14576" y="6181"/>
                </a:lnTo>
                <a:lnTo>
                  <a:pt x="14332" y="6157"/>
                </a:lnTo>
                <a:lnTo>
                  <a:pt x="14965" y="5938"/>
                </a:lnTo>
                <a:close/>
                <a:moveTo>
                  <a:pt x="2190" y="5840"/>
                </a:moveTo>
                <a:lnTo>
                  <a:pt x="2093" y="5986"/>
                </a:lnTo>
                <a:lnTo>
                  <a:pt x="2044" y="6132"/>
                </a:lnTo>
                <a:lnTo>
                  <a:pt x="2044" y="6181"/>
                </a:lnTo>
                <a:lnTo>
                  <a:pt x="2044" y="6254"/>
                </a:lnTo>
                <a:lnTo>
                  <a:pt x="1874" y="6181"/>
                </a:lnTo>
                <a:lnTo>
                  <a:pt x="1679" y="6108"/>
                </a:lnTo>
                <a:lnTo>
                  <a:pt x="1266" y="5962"/>
                </a:lnTo>
                <a:lnTo>
                  <a:pt x="2190" y="5840"/>
                </a:lnTo>
                <a:close/>
                <a:moveTo>
                  <a:pt x="3018" y="5743"/>
                </a:moveTo>
                <a:lnTo>
                  <a:pt x="2677" y="6132"/>
                </a:lnTo>
                <a:lnTo>
                  <a:pt x="2555" y="6302"/>
                </a:lnTo>
                <a:lnTo>
                  <a:pt x="2288" y="6278"/>
                </a:lnTo>
                <a:lnTo>
                  <a:pt x="2312" y="6254"/>
                </a:lnTo>
                <a:lnTo>
                  <a:pt x="2409" y="6181"/>
                </a:lnTo>
                <a:lnTo>
                  <a:pt x="2482" y="6059"/>
                </a:lnTo>
                <a:lnTo>
                  <a:pt x="2604" y="5938"/>
                </a:lnTo>
                <a:lnTo>
                  <a:pt x="2750" y="5816"/>
                </a:lnTo>
                <a:lnTo>
                  <a:pt x="2823" y="5767"/>
                </a:lnTo>
                <a:lnTo>
                  <a:pt x="3018" y="5743"/>
                </a:lnTo>
                <a:close/>
                <a:moveTo>
                  <a:pt x="9879" y="4672"/>
                </a:moveTo>
                <a:lnTo>
                  <a:pt x="9977" y="4818"/>
                </a:lnTo>
                <a:lnTo>
                  <a:pt x="9952" y="4818"/>
                </a:lnTo>
                <a:lnTo>
                  <a:pt x="9733" y="5062"/>
                </a:lnTo>
                <a:lnTo>
                  <a:pt x="9490" y="5281"/>
                </a:lnTo>
                <a:lnTo>
                  <a:pt x="8979" y="5719"/>
                </a:lnTo>
                <a:lnTo>
                  <a:pt x="8590" y="6035"/>
                </a:lnTo>
                <a:lnTo>
                  <a:pt x="8395" y="6181"/>
                </a:lnTo>
                <a:lnTo>
                  <a:pt x="8200" y="6351"/>
                </a:lnTo>
                <a:lnTo>
                  <a:pt x="8176" y="5694"/>
                </a:lnTo>
                <a:lnTo>
                  <a:pt x="8468" y="5573"/>
                </a:lnTo>
                <a:lnTo>
                  <a:pt x="8736" y="5402"/>
                </a:lnTo>
                <a:lnTo>
                  <a:pt x="9247" y="5086"/>
                </a:lnTo>
                <a:lnTo>
                  <a:pt x="9539" y="4916"/>
                </a:lnTo>
                <a:lnTo>
                  <a:pt x="9709" y="4794"/>
                </a:lnTo>
                <a:lnTo>
                  <a:pt x="9879" y="4672"/>
                </a:lnTo>
                <a:close/>
                <a:moveTo>
                  <a:pt x="3967" y="5597"/>
                </a:moveTo>
                <a:lnTo>
                  <a:pt x="3869" y="5719"/>
                </a:lnTo>
                <a:lnTo>
                  <a:pt x="3723" y="5986"/>
                </a:lnTo>
                <a:lnTo>
                  <a:pt x="3553" y="6229"/>
                </a:lnTo>
                <a:lnTo>
                  <a:pt x="3504" y="6327"/>
                </a:lnTo>
                <a:lnTo>
                  <a:pt x="3456" y="6424"/>
                </a:lnTo>
                <a:lnTo>
                  <a:pt x="3164" y="6375"/>
                </a:lnTo>
                <a:lnTo>
                  <a:pt x="2920" y="6327"/>
                </a:lnTo>
                <a:lnTo>
                  <a:pt x="3066" y="6181"/>
                </a:lnTo>
                <a:lnTo>
                  <a:pt x="3431" y="5792"/>
                </a:lnTo>
                <a:lnTo>
                  <a:pt x="3602" y="5646"/>
                </a:lnTo>
                <a:lnTo>
                  <a:pt x="3967" y="5597"/>
                </a:lnTo>
                <a:close/>
                <a:moveTo>
                  <a:pt x="5110" y="5354"/>
                </a:moveTo>
                <a:lnTo>
                  <a:pt x="4989" y="5475"/>
                </a:lnTo>
                <a:lnTo>
                  <a:pt x="4867" y="5597"/>
                </a:lnTo>
                <a:lnTo>
                  <a:pt x="4648" y="5865"/>
                </a:lnTo>
                <a:lnTo>
                  <a:pt x="4380" y="6205"/>
                </a:lnTo>
                <a:lnTo>
                  <a:pt x="4234" y="6400"/>
                </a:lnTo>
                <a:lnTo>
                  <a:pt x="4113" y="6594"/>
                </a:lnTo>
                <a:lnTo>
                  <a:pt x="3723" y="6497"/>
                </a:lnTo>
                <a:lnTo>
                  <a:pt x="3821" y="6400"/>
                </a:lnTo>
                <a:lnTo>
                  <a:pt x="3869" y="6278"/>
                </a:lnTo>
                <a:lnTo>
                  <a:pt x="3991" y="6084"/>
                </a:lnTo>
                <a:lnTo>
                  <a:pt x="4137" y="5865"/>
                </a:lnTo>
                <a:lnTo>
                  <a:pt x="4307" y="5694"/>
                </a:lnTo>
                <a:lnTo>
                  <a:pt x="4405" y="5597"/>
                </a:lnTo>
                <a:lnTo>
                  <a:pt x="4526" y="5500"/>
                </a:lnTo>
                <a:lnTo>
                  <a:pt x="5110" y="5354"/>
                </a:lnTo>
                <a:close/>
                <a:moveTo>
                  <a:pt x="14065" y="6254"/>
                </a:moveTo>
                <a:lnTo>
                  <a:pt x="14138" y="6327"/>
                </a:lnTo>
                <a:lnTo>
                  <a:pt x="14235" y="6375"/>
                </a:lnTo>
                <a:lnTo>
                  <a:pt x="14430" y="6448"/>
                </a:lnTo>
                <a:lnTo>
                  <a:pt x="14186" y="6740"/>
                </a:lnTo>
                <a:lnTo>
                  <a:pt x="14016" y="6643"/>
                </a:lnTo>
                <a:lnTo>
                  <a:pt x="13846" y="6546"/>
                </a:lnTo>
                <a:lnTo>
                  <a:pt x="13675" y="6497"/>
                </a:lnTo>
                <a:lnTo>
                  <a:pt x="13481" y="6448"/>
                </a:lnTo>
                <a:lnTo>
                  <a:pt x="14065" y="6254"/>
                </a:lnTo>
                <a:close/>
                <a:moveTo>
                  <a:pt x="5573" y="5451"/>
                </a:moveTo>
                <a:lnTo>
                  <a:pt x="5719" y="5621"/>
                </a:lnTo>
                <a:lnTo>
                  <a:pt x="5840" y="5767"/>
                </a:lnTo>
                <a:lnTo>
                  <a:pt x="5816" y="5767"/>
                </a:lnTo>
                <a:lnTo>
                  <a:pt x="5670" y="5840"/>
                </a:lnTo>
                <a:lnTo>
                  <a:pt x="5548" y="5962"/>
                </a:lnTo>
                <a:lnTo>
                  <a:pt x="5354" y="6205"/>
                </a:lnTo>
                <a:lnTo>
                  <a:pt x="5110" y="6473"/>
                </a:lnTo>
                <a:lnTo>
                  <a:pt x="4989" y="6619"/>
                </a:lnTo>
                <a:lnTo>
                  <a:pt x="4916" y="6765"/>
                </a:lnTo>
                <a:lnTo>
                  <a:pt x="4429" y="6667"/>
                </a:lnTo>
                <a:lnTo>
                  <a:pt x="4551" y="6546"/>
                </a:lnTo>
                <a:lnTo>
                  <a:pt x="4648" y="6424"/>
                </a:lnTo>
                <a:lnTo>
                  <a:pt x="4843" y="6157"/>
                </a:lnTo>
                <a:lnTo>
                  <a:pt x="5159" y="5816"/>
                </a:lnTo>
                <a:lnTo>
                  <a:pt x="5354" y="5646"/>
                </a:lnTo>
                <a:lnTo>
                  <a:pt x="5475" y="5548"/>
                </a:lnTo>
                <a:lnTo>
                  <a:pt x="5548" y="5451"/>
                </a:lnTo>
                <a:close/>
                <a:moveTo>
                  <a:pt x="6035" y="5962"/>
                </a:moveTo>
                <a:lnTo>
                  <a:pt x="6278" y="6254"/>
                </a:lnTo>
                <a:lnTo>
                  <a:pt x="6157" y="6424"/>
                </a:lnTo>
                <a:lnTo>
                  <a:pt x="6011" y="6643"/>
                </a:lnTo>
                <a:lnTo>
                  <a:pt x="5889" y="6862"/>
                </a:lnTo>
                <a:lnTo>
                  <a:pt x="5840" y="6935"/>
                </a:lnTo>
                <a:lnTo>
                  <a:pt x="5840" y="7008"/>
                </a:lnTo>
                <a:lnTo>
                  <a:pt x="5232" y="6838"/>
                </a:lnTo>
                <a:lnTo>
                  <a:pt x="5402" y="6692"/>
                </a:lnTo>
                <a:lnTo>
                  <a:pt x="5548" y="6546"/>
                </a:lnTo>
                <a:lnTo>
                  <a:pt x="5767" y="6278"/>
                </a:lnTo>
                <a:lnTo>
                  <a:pt x="5889" y="6157"/>
                </a:lnTo>
                <a:lnTo>
                  <a:pt x="6011" y="6011"/>
                </a:lnTo>
                <a:lnTo>
                  <a:pt x="6035" y="5962"/>
                </a:lnTo>
                <a:close/>
                <a:moveTo>
                  <a:pt x="7519" y="925"/>
                </a:moveTo>
                <a:lnTo>
                  <a:pt x="7470" y="1120"/>
                </a:lnTo>
                <a:lnTo>
                  <a:pt x="7470" y="1314"/>
                </a:lnTo>
                <a:lnTo>
                  <a:pt x="7470" y="1704"/>
                </a:lnTo>
                <a:lnTo>
                  <a:pt x="7495" y="2093"/>
                </a:lnTo>
                <a:lnTo>
                  <a:pt x="7519" y="2482"/>
                </a:lnTo>
                <a:lnTo>
                  <a:pt x="7592" y="3285"/>
                </a:lnTo>
                <a:lnTo>
                  <a:pt x="7665" y="4234"/>
                </a:lnTo>
                <a:lnTo>
                  <a:pt x="7714" y="5183"/>
                </a:lnTo>
                <a:lnTo>
                  <a:pt x="7714" y="6132"/>
                </a:lnTo>
                <a:lnTo>
                  <a:pt x="7714" y="7081"/>
                </a:lnTo>
                <a:lnTo>
                  <a:pt x="7519" y="6886"/>
                </a:lnTo>
                <a:lnTo>
                  <a:pt x="7324" y="6716"/>
                </a:lnTo>
                <a:lnTo>
                  <a:pt x="7032" y="6473"/>
                </a:lnTo>
                <a:lnTo>
                  <a:pt x="6522" y="5913"/>
                </a:lnTo>
                <a:lnTo>
                  <a:pt x="5986" y="5354"/>
                </a:lnTo>
                <a:lnTo>
                  <a:pt x="5792" y="5159"/>
                </a:lnTo>
                <a:lnTo>
                  <a:pt x="5670" y="5086"/>
                </a:lnTo>
                <a:lnTo>
                  <a:pt x="5573" y="5013"/>
                </a:lnTo>
                <a:lnTo>
                  <a:pt x="5719" y="4721"/>
                </a:lnTo>
                <a:lnTo>
                  <a:pt x="5913" y="4453"/>
                </a:lnTo>
                <a:lnTo>
                  <a:pt x="6278" y="3894"/>
                </a:lnTo>
                <a:lnTo>
                  <a:pt x="6449" y="3626"/>
                </a:lnTo>
                <a:lnTo>
                  <a:pt x="6570" y="3358"/>
                </a:lnTo>
                <a:lnTo>
                  <a:pt x="6692" y="3066"/>
                </a:lnTo>
                <a:lnTo>
                  <a:pt x="6789" y="2774"/>
                </a:lnTo>
                <a:lnTo>
                  <a:pt x="6984" y="2166"/>
                </a:lnTo>
                <a:lnTo>
                  <a:pt x="7203" y="1558"/>
                </a:lnTo>
                <a:lnTo>
                  <a:pt x="7349" y="1217"/>
                </a:lnTo>
                <a:lnTo>
                  <a:pt x="7519" y="925"/>
                </a:lnTo>
                <a:close/>
                <a:moveTo>
                  <a:pt x="6497" y="6497"/>
                </a:moveTo>
                <a:lnTo>
                  <a:pt x="6522" y="6521"/>
                </a:lnTo>
                <a:lnTo>
                  <a:pt x="6716" y="6716"/>
                </a:lnTo>
                <a:lnTo>
                  <a:pt x="6643" y="6765"/>
                </a:lnTo>
                <a:lnTo>
                  <a:pt x="6595" y="6789"/>
                </a:lnTo>
                <a:lnTo>
                  <a:pt x="6497" y="6911"/>
                </a:lnTo>
                <a:lnTo>
                  <a:pt x="6400" y="7008"/>
                </a:lnTo>
                <a:lnTo>
                  <a:pt x="6327" y="7130"/>
                </a:lnTo>
                <a:lnTo>
                  <a:pt x="5986" y="7057"/>
                </a:lnTo>
                <a:lnTo>
                  <a:pt x="6059" y="7008"/>
                </a:lnTo>
                <a:lnTo>
                  <a:pt x="6132" y="6935"/>
                </a:lnTo>
                <a:lnTo>
                  <a:pt x="6254" y="6838"/>
                </a:lnTo>
                <a:lnTo>
                  <a:pt x="6497" y="6497"/>
                </a:lnTo>
                <a:close/>
                <a:moveTo>
                  <a:pt x="13286" y="6521"/>
                </a:moveTo>
                <a:lnTo>
                  <a:pt x="13627" y="6740"/>
                </a:lnTo>
                <a:lnTo>
                  <a:pt x="13967" y="6935"/>
                </a:lnTo>
                <a:lnTo>
                  <a:pt x="13870" y="7032"/>
                </a:lnTo>
                <a:lnTo>
                  <a:pt x="13724" y="7178"/>
                </a:lnTo>
                <a:lnTo>
                  <a:pt x="13578" y="7081"/>
                </a:lnTo>
                <a:lnTo>
                  <a:pt x="13456" y="7032"/>
                </a:lnTo>
                <a:lnTo>
                  <a:pt x="13164" y="6911"/>
                </a:lnTo>
                <a:lnTo>
                  <a:pt x="12897" y="6813"/>
                </a:lnTo>
                <a:lnTo>
                  <a:pt x="12653" y="6716"/>
                </a:lnTo>
                <a:lnTo>
                  <a:pt x="13286" y="6521"/>
                </a:lnTo>
                <a:close/>
                <a:moveTo>
                  <a:pt x="10171" y="5062"/>
                </a:moveTo>
                <a:lnTo>
                  <a:pt x="10220" y="5135"/>
                </a:lnTo>
                <a:lnTo>
                  <a:pt x="10196" y="5159"/>
                </a:lnTo>
                <a:lnTo>
                  <a:pt x="9587" y="5816"/>
                </a:lnTo>
                <a:lnTo>
                  <a:pt x="9003" y="6521"/>
                </a:lnTo>
                <a:lnTo>
                  <a:pt x="8809" y="6716"/>
                </a:lnTo>
                <a:lnTo>
                  <a:pt x="8590" y="6935"/>
                </a:lnTo>
                <a:lnTo>
                  <a:pt x="8371" y="7154"/>
                </a:lnTo>
                <a:lnTo>
                  <a:pt x="8152" y="7373"/>
                </a:lnTo>
                <a:lnTo>
                  <a:pt x="8200" y="6740"/>
                </a:lnTo>
                <a:lnTo>
                  <a:pt x="8444" y="6570"/>
                </a:lnTo>
                <a:lnTo>
                  <a:pt x="8663" y="6400"/>
                </a:lnTo>
                <a:lnTo>
                  <a:pt x="9101" y="6035"/>
                </a:lnTo>
                <a:lnTo>
                  <a:pt x="9660" y="5573"/>
                </a:lnTo>
                <a:lnTo>
                  <a:pt x="9928" y="5329"/>
                </a:lnTo>
                <a:lnTo>
                  <a:pt x="10171" y="5062"/>
                </a:lnTo>
                <a:close/>
                <a:moveTo>
                  <a:pt x="10488" y="5329"/>
                </a:moveTo>
                <a:lnTo>
                  <a:pt x="10731" y="5427"/>
                </a:lnTo>
                <a:lnTo>
                  <a:pt x="10999" y="5500"/>
                </a:lnTo>
                <a:lnTo>
                  <a:pt x="11510" y="5597"/>
                </a:lnTo>
                <a:lnTo>
                  <a:pt x="11850" y="5670"/>
                </a:lnTo>
                <a:lnTo>
                  <a:pt x="12167" y="5694"/>
                </a:lnTo>
                <a:lnTo>
                  <a:pt x="12824" y="5719"/>
                </a:lnTo>
                <a:lnTo>
                  <a:pt x="13529" y="5743"/>
                </a:lnTo>
                <a:lnTo>
                  <a:pt x="14235" y="5792"/>
                </a:lnTo>
                <a:lnTo>
                  <a:pt x="13505" y="6059"/>
                </a:lnTo>
                <a:lnTo>
                  <a:pt x="12799" y="6278"/>
                </a:lnTo>
                <a:lnTo>
                  <a:pt x="11339" y="6692"/>
                </a:lnTo>
                <a:lnTo>
                  <a:pt x="9612" y="7130"/>
                </a:lnTo>
                <a:lnTo>
                  <a:pt x="9149" y="7251"/>
                </a:lnTo>
                <a:lnTo>
                  <a:pt x="8663" y="7373"/>
                </a:lnTo>
                <a:lnTo>
                  <a:pt x="9101" y="6862"/>
                </a:lnTo>
                <a:lnTo>
                  <a:pt x="9758" y="6132"/>
                </a:lnTo>
                <a:lnTo>
                  <a:pt x="10098" y="5767"/>
                </a:lnTo>
                <a:lnTo>
                  <a:pt x="10439" y="5402"/>
                </a:lnTo>
                <a:lnTo>
                  <a:pt x="10488" y="5329"/>
                </a:lnTo>
                <a:close/>
                <a:moveTo>
                  <a:pt x="6862" y="6886"/>
                </a:moveTo>
                <a:lnTo>
                  <a:pt x="7349" y="7422"/>
                </a:lnTo>
                <a:lnTo>
                  <a:pt x="7349" y="7422"/>
                </a:lnTo>
                <a:lnTo>
                  <a:pt x="6570" y="7203"/>
                </a:lnTo>
                <a:lnTo>
                  <a:pt x="6668" y="7105"/>
                </a:lnTo>
                <a:lnTo>
                  <a:pt x="6765" y="7008"/>
                </a:lnTo>
                <a:lnTo>
                  <a:pt x="6862" y="6911"/>
                </a:lnTo>
                <a:lnTo>
                  <a:pt x="6862" y="6886"/>
                </a:lnTo>
                <a:close/>
                <a:moveTo>
                  <a:pt x="12386" y="6789"/>
                </a:moveTo>
                <a:lnTo>
                  <a:pt x="12483" y="6911"/>
                </a:lnTo>
                <a:lnTo>
                  <a:pt x="12629" y="7008"/>
                </a:lnTo>
                <a:lnTo>
                  <a:pt x="12775" y="7105"/>
                </a:lnTo>
                <a:lnTo>
                  <a:pt x="12921" y="7178"/>
                </a:lnTo>
                <a:lnTo>
                  <a:pt x="13432" y="7422"/>
                </a:lnTo>
                <a:lnTo>
                  <a:pt x="13140" y="7641"/>
                </a:lnTo>
                <a:lnTo>
                  <a:pt x="12970" y="7543"/>
                </a:lnTo>
                <a:lnTo>
                  <a:pt x="12799" y="7470"/>
                </a:lnTo>
                <a:lnTo>
                  <a:pt x="12483" y="7349"/>
                </a:lnTo>
                <a:lnTo>
                  <a:pt x="12045" y="7154"/>
                </a:lnTo>
                <a:lnTo>
                  <a:pt x="11826" y="7057"/>
                </a:lnTo>
                <a:lnTo>
                  <a:pt x="11607" y="7008"/>
                </a:lnTo>
                <a:lnTo>
                  <a:pt x="12386" y="6789"/>
                </a:lnTo>
                <a:close/>
                <a:moveTo>
                  <a:pt x="11461" y="7057"/>
                </a:moveTo>
                <a:lnTo>
                  <a:pt x="11534" y="7154"/>
                </a:lnTo>
                <a:lnTo>
                  <a:pt x="11631" y="7251"/>
                </a:lnTo>
                <a:lnTo>
                  <a:pt x="11850" y="7397"/>
                </a:lnTo>
                <a:lnTo>
                  <a:pt x="12069" y="7519"/>
                </a:lnTo>
                <a:lnTo>
                  <a:pt x="12313" y="7641"/>
                </a:lnTo>
                <a:lnTo>
                  <a:pt x="12532" y="7762"/>
                </a:lnTo>
                <a:lnTo>
                  <a:pt x="12799" y="7908"/>
                </a:lnTo>
                <a:lnTo>
                  <a:pt x="12483" y="8152"/>
                </a:lnTo>
                <a:lnTo>
                  <a:pt x="12410" y="8054"/>
                </a:lnTo>
                <a:lnTo>
                  <a:pt x="12337" y="7981"/>
                </a:lnTo>
                <a:lnTo>
                  <a:pt x="12240" y="7908"/>
                </a:lnTo>
                <a:lnTo>
                  <a:pt x="12118" y="7860"/>
                </a:lnTo>
                <a:lnTo>
                  <a:pt x="11875" y="7762"/>
                </a:lnTo>
                <a:lnTo>
                  <a:pt x="11656" y="7689"/>
                </a:lnTo>
                <a:lnTo>
                  <a:pt x="11145" y="7470"/>
                </a:lnTo>
                <a:lnTo>
                  <a:pt x="10901" y="7349"/>
                </a:lnTo>
                <a:lnTo>
                  <a:pt x="10634" y="7251"/>
                </a:lnTo>
                <a:lnTo>
                  <a:pt x="11437" y="7057"/>
                </a:lnTo>
                <a:close/>
                <a:moveTo>
                  <a:pt x="10439" y="7324"/>
                </a:moveTo>
                <a:lnTo>
                  <a:pt x="10512" y="7422"/>
                </a:lnTo>
                <a:lnTo>
                  <a:pt x="10609" y="7495"/>
                </a:lnTo>
                <a:lnTo>
                  <a:pt x="10828" y="7665"/>
                </a:lnTo>
                <a:lnTo>
                  <a:pt x="11047" y="7787"/>
                </a:lnTo>
                <a:lnTo>
                  <a:pt x="11291" y="7884"/>
                </a:lnTo>
                <a:lnTo>
                  <a:pt x="11996" y="8176"/>
                </a:lnTo>
                <a:lnTo>
                  <a:pt x="12167" y="8249"/>
                </a:lnTo>
                <a:lnTo>
                  <a:pt x="12215" y="8273"/>
                </a:lnTo>
                <a:lnTo>
                  <a:pt x="12288" y="8298"/>
                </a:lnTo>
                <a:lnTo>
                  <a:pt x="11996" y="8541"/>
                </a:lnTo>
                <a:lnTo>
                  <a:pt x="11972" y="8541"/>
                </a:lnTo>
                <a:lnTo>
                  <a:pt x="11583" y="8444"/>
                </a:lnTo>
                <a:lnTo>
                  <a:pt x="11218" y="8322"/>
                </a:lnTo>
                <a:lnTo>
                  <a:pt x="10853" y="8152"/>
                </a:lnTo>
                <a:lnTo>
                  <a:pt x="10512" y="7957"/>
                </a:lnTo>
                <a:lnTo>
                  <a:pt x="10098" y="7714"/>
                </a:lnTo>
                <a:lnTo>
                  <a:pt x="9879" y="7592"/>
                </a:lnTo>
                <a:lnTo>
                  <a:pt x="9660" y="7495"/>
                </a:lnTo>
                <a:lnTo>
                  <a:pt x="10439" y="7324"/>
                </a:lnTo>
                <a:close/>
                <a:moveTo>
                  <a:pt x="8225" y="8103"/>
                </a:moveTo>
                <a:lnTo>
                  <a:pt x="8638" y="8249"/>
                </a:lnTo>
                <a:lnTo>
                  <a:pt x="9028" y="8419"/>
                </a:lnTo>
                <a:lnTo>
                  <a:pt x="8930" y="8517"/>
                </a:lnTo>
                <a:lnTo>
                  <a:pt x="8784" y="8638"/>
                </a:lnTo>
                <a:lnTo>
                  <a:pt x="8711" y="8711"/>
                </a:lnTo>
                <a:lnTo>
                  <a:pt x="8687" y="8784"/>
                </a:lnTo>
                <a:lnTo>
                  <a:pt x="8225" y="8103"/>
                </a:lnTo>
                <a:close/>
                <a:moveTo>
                  <a:pt x="7689" y="8663"/>
                </a:moveTo>
                <a:lnTo>
                  <a:pt x="7714" y="9003"/>
                </a:lnTo>
                <a:lnTo>
                  <a:pt x="7689" y="9003"/>
                </a:lnTo>
                <a:lnTo>
                  <a:pt x="7519" y="8930"/>
                </a:lnTo>
                <a:lnTo>
                  <a:pt x="7665" y="8687"/>
                </a:lnTo>
                <a:lnTo>
                  <a:pt x="7689" y="8663"/>
                </a:lnTo>
                <a:close/>
                <a:moveTo>
                  <a:pt x="9344" y="7592"/>
                </a:moveTo>
                <a:lnTo>
                  <a:pt x="9612" y="7787"/>
                </a:lnTo>
                <a:lnTo>
                  <a:pt x="9904" y="7981"/>
                </a:lnTo>
                <a:lnTo>
                  <a:pt x="10463" y="8322"/>
                </a:lnTo>
                <a:lnTo>
                  <a:pt x="10755" y="8492"/>
                </a:lnTo>
                <a:lnTo>
                  <a:pt x="11047" y="8638"/>
                </a:lnTo>
                <a:lnTo>
                  <a:pt x="11364" y="8760"/>
                </a:lnTo>
                <a:lnTo>
                  <a:pt x="11680" y="8833"/>
                </a:lnTo>
                <a:lnTo>
                  <a:pt x="11510" y="9003"/>
                </a:lnTo>
                <a:lnTo>
                  <a:pt x="11485" y="9028"/>
                </a:lnTo>
                <a:lnTo>
                  <a:pt x="10463" y="8565"/>
                </a:lnTo>
                <a:lnTo>
                  <a:pt x="9952" y="8371"/>
                </a:lnTo>
                <a:lnTo>
                  <a:pt x="9417" y="8176"/>
                </a:lnTo>
                <a:lnTo>
                  <a:pt x="8979" y="7981"/>
                </a:lnTo>
                <a:lnTo>
                  <a:pt x="8736" y="7884"/>
                </a:lnTo>
                <a:lnTo>
                  <a:pt x="8468" y="7811"/>
                </a:lnTo>
                <a:lnTo>
                  <a:pt x="8906" y="7714"/>
                </a:lnTo>
                <a:lnTo>
                  <a:pt x="9344" y="7592"/>
                </a:lnTo>
                <a:close/>
                <a:moveTo>
                  <a:pt x="9368" y="8565"/>
                </a:moveTo>
                <a:lnTo>
                  <a:pt x="9733" y="8687"/>
                </a:lnTo>
                <a:lnTo>
                  <a:pt x="9660" y="8760"/>
                </a:lnTo>
                <a:lnTo>
                  <a:pt x="9198" y="9076"/>
                </a:lnTo>
                <a:lnTo>
                  <a:pt x="9101" y="9149"/>
                </a:lnTo>
                <a:lnTo>
                  <a:pt x="9003" y="9247"/>
                </a:lnTo>
                <a:lnTo>
                  <a:pt x="8760" y="8906"/>
                </a:lnTo>
                <a:lnTo>
                  <a:pt x="8784" y="8906"/>
                </a:lnTo>
                <a:lnTo>
                  <a:pt x="8930" y="8809"/>
                </a:lnTo>
                <a:lnTo>
                  <a:pt x="9052" y="8711"/>
                </a:lnTo>
                <a:lnTo>
                  <a:pt x="9174" y="8638"/>
                </a:lnTo>
                <a:lnTo>
                  <a:pt x="9344" y="8590"/>
                </a:lnTo>
                <a:lnTo>
                  <a:pt x="9368" y="8565"/>
                </a:lnTo>
                <a:close/>
                <a:moveTo>
                  <a:pt x="828" y="6181"/>
                </a:moveTo>
                <a:lnTo>
                  <a:pt x="1168" y="6302"/>
                </a:lnTo>
                <a:lnTo>
                  <a:pt x="1533" y="6400"/>
                </a:lnTo>
                <a:lnTo>
                  <a:pt x="2239" y="6546"/>
                </a:lnTo>
                <a:lnTo>
                  <a:pt x="2507" y="6570"/>
                </a:lnTo>
                <a:lnTo>
                  <a:pt x="2750" y="6594"/>
                </a:lnTo>
                <a:lnTo>
                  <a:pt x="3018" y="6619"/>
                </a:lnTo>
                <a:lnTo>
                  <a:pt x="3285" y="6643"/>
                </a:lnTo>
                <a:lnTo>
                  <a:pt x="4356" y="6911"/>
                </a:lnTo>
                <a:lnTo>
                  <a:pt x="5159" y="7081"/>
                </a:lnTo>
                <a:lnTo>
                  <a:pt x="5938" y="7300"/>
                </a:lnTo>
                <a:lnTo>
                  <a:pt x="7519" y="7762"/>
                </a:lnTo>
                <a:lnTo>
                  <a:pt x="6546" y="8273"/>
                </a:lnTo>
                <a:lnTo>
                  <a:pt x="5548" y="8736"/>
                </a:lnTo>
                <a:lnTo>
                  <a:pt x="4697" y="9076"/>
                </a:lnTo>
                <a:lnTo>
                  <a:pt x="4453" y="9198"/>
                </a:lnTo>
                <a:lnTo>
                  <a:pt x="4332" y="9271"/>
                </a:lnTo>
                <a:lnTo>
                  <a:pt x="4234" y="9368"/>
                </a:lnTo>
                <a:lnTo>
                  <a:pt x="4210" y="9320"/>
                </a:lnTo>
                <a:lnTo>
                  <a:pt x="3991" y="9003"/>
                </a:lnTo>
                <a:lnTo>
                  <a:pt x="3748" y="8687"/>
                </a:lnTo>
                <a:lnTo>
                  <a:pt x="3456" y="8395"/>
                </a:lnTo>
                <a:lnTo>
                  <a:pt x="3164" y="8127"/>
                </a:lnTo>
                <a:lnTo>
                  <a:pt x="2531" y="7616"/>
                </a:lnTo>
                <a:lnTo>
                  <a:pt x="2239" y="7373"/>
                </a:lnTo>
                <a:lnTo>
                  <a:pt x="1947" y="7105"/>
                </a:lnTo>
                <a:lnTo>
                  <a:pt x="1728" y="6911"/>
                </a:lnTo>
                <a:lnTo>
                  <a:pt x="1485" y="6716"/>
                </a:lnTo>
                <a:lnTo>
                  <a:pt x="1047" y="6375"/>
                </a:lnTo>
                <a:lnTo>
                  <a:pt x="828" y="6181"/>
                </a:lnTo>
                <a:close/>
                <a:moveTo>
                  <a:pt x="10098" y="8833"/>
                </a:moveTo>
                <a:lnTo>
                  <a:pt x="10658" y="9076"/>
                </a:lnTo>
                <a:lnTo>
                  <a:pt x="10366" y="9247"/>
                </a:lnTo>
                <a:lnTo>
                  <a:pt x="10098" y="9393"/>
                </a:lnTo>
                <a:lnTo>
                  <a:pt x="9758" y="9612"/>
                </a:lnTo>
                <a:lnTo>
                  <a:pt x="9612" y="9758"/>
                </a:lnTo>
                <a:lnTo>
                  <a:pt x="9466" y="9904"/>
                </a:lnTo>
                <a:lnTo>
                  <a:pt x="9125" y="9417"/>
                </a:lnTo>
                <a:lnTo>
                  <a:pt x="9198" y="9393"/>
                </a:lnTo>
                <a:lnTo>
                  <a:pt x="9271" y="9368"/>
                </a:lnTo>
                <a:lnTo>
                  <a:pt x="9417" y="9271"/>
                </a:lnTo>
                <a:lnTo>
                  <a:pt x="9660" y="9101"/>
                </a:lnTo>
                <a:lnTo>
                  <a:pt x="10098" y="8857"/>
                </a:lnTo>
                <a:lnTo>
                  <a:pt x="10098" y="8833"/>
                </a:lnTo>
                <a:close/>
                <a:moveTo>
                  <a:pt x="7324" y="9174"/>
                </a:moveTo>
                <a:lnTo>
                  <a:pt x="7446" y="9222"/>
                </a:lnTo>
                <a:lnTo>
                  <a:pt x="7519" y="9295"/>
                </a:lnTo>
                <a:lnTo>
                  <a:pt x="7738" y="9393"/>
                </a:lnTo>
                <a:lnTo>
                  <a:pt x="7738" y="9855"/>
                </a:lnTo>
                <a:lnTo>
                  <a:pt x="7738" y="10001"/>
                </a:lnTo>
                <a:lnTo>
                  <a:pt x="7495" y="9855"/>
                </a:lnTo>
                <a:lnTo>
                  <a:pt x="7251" y="9733"/>
                </a:lnTo>
                <a:lnTo>
                  <a:pt x="7105" y="9685"/>
                </a:lnTo>
                <a:lnTo>
                  <a:pt x="6984" y="9660"/>
                </a:lnTo>
                <a:lnTo>
                  <a:pt x="7324" y="9174"/>
                </a:lnTo>
                <a:close/>
                <a:moveTo>
                  <a:pt x="6911" y="9758"/>
                </a:moveTo>
                <a:lnTo>
                  <a:pt x="7008" y="9879"/>
                </a:lnTo>
                <a:lnTo>
                  <a:pt x="7130" y="10001"/>
                </a:lnTo>
                <a:lnTo>
                  <a:pt x="7373" y="10196"/>
                </a:lnTo>
                <a:lnTo>
                  <a:pt x="7543" y="10317"/>
                </a:lnTo>
                <a:lnTo>
                  <a:pt x="7762" y="10415"/>
                </a:lnTo>
                <a:lnTo>
                  <a:pt x="7762" y="10926"/>
                </a:lnTo>
                <a:lnTo>
                  <a:pt x="7470" y="10707"/>
                </a:lnTo>
                <a:lnTo>
                  <a:pt x="7203" y="10488"/>
                </a:lnTo>
                <a:lnTo>
                  <a:pt x="7057" y="10415"/>
                </a:lnTo>
                <a:lnTo>
                  <a:pt x="6911" y="10317"/>
                </a:lnTo>
                <a:lnTo>
                  <a:pt x="6741" y="10269"/>
                </a:lnTo>
                <a:lnTo>
                  <a:pt x="6570" y="10244"/>
                </a:lnTo>
                <a:lnTo>
                  <a:pt x="6911" y="9758"/>
                </a:lnTo>
                <a:close/>
                <a:moveTo>
                  <a:pt x="11072" y="9271"/>
                </a:moveTo>
                <a:lnTo>
                  <a:pt x="11291" y="9368"/>
                </a:lnTo>
                <a:lnTo>
                  <a:pt x="11266" y="9490"/>
                </a:lnTo>
                <a:lnTo>
                  <a:pt x="11266" y="9612"/>
                </a:lnTo>
                <a:lnTo>
                  <a:pt x="11096" y="9685"/>
                </a:lnTo>
                <a:lnTo>
                  <a:pt x="10950" y="9782"/>
                </a:lnTo>
                <a:lnTo>
                  <a:pt x="10658" y="9977"/>
                </a:lnTo>
                <a:lnTo>
                  <a:pt x="10293" y="10220"/>
                </a:lnTo>
                <a:lnTo>
                  <a:pt x="10123" y="10366"/>
                </a:lnTo>
                <a:lnTo>
                  <a:pt x="10050" y="10439"/>
                </a:lnTo>
                <a:lnTo>
                  <a:pt x="10001" y="10536"/>
                </a:lnTo>
                <a:lnTo>
                  <a:pt x="10001" y="10585"/>
                </a:lnTo>
                <a:lnTo>
                  <a:pt x="10025" y="10609"/>
                </a:lnTo>
                <a:lnTo>
                  <a:pt x="10123" y="10609"/>
                </a:lnTo>
                <a:lnTo>
                  <a:pt x="10220" y="10585"/>
                </a:lnTo>
                <a:lnTo>
                  <a:pt x="10390" y="10512"/>
                </a:lnTo>
                <a:lnTo>
                  <a:pt x="10561" y="10390"/>
                </a:lnTo>
                <a:lnTo>
                  <a:pt x="10731" y="10269"/>
                </a:lnTo>
                <a:lnTo>
                  <a:pt x="10999" y="10074"/>
                </a:lnTo>
                <a:lnTo>
                  <a:pt x="11291" y="9904"/>
                </a:lnTo>
                <a:lnTo>
                  <a:pt x="11339" y="10171"/>
                </a:lnTo>
                <a:lnTo>
                  <a:pt x="11412" y="10390"/>
                </a:lnTo>
                <a:lnTo>
                  <a:pt x="11145" y="10488"/>
                </a:lnTo>
                <a:lnTo>
                  <a:pt x="10877" y="10634"/>
                </a:lnTo>
                <a:lnTo>
                  <a:pt x="10731" y="10682"/>
                </a:lnTo>
                <a:lnTo>
                  <a:pt x="10561" y="10804"/>
                </a:lnTo>
                <a:lnTo>
                  <a:pt x="10415" y="10926"/>
                </a:lnTo>
                <a:lnTo>
                  <a:pt x="10342" y="10999"/>
                </a:lnTo>
                <a:lnTo>
                  <a:pt x="10317" y="11072"/>
                </a:lnTo>
                <a:lnTo>
                  <a:pt x="9879" y="10463"/>
                </a:lnTo>
                <a:lnTo>
                  <a:pt x="9587" y="10050"/>
                </a:lnTo>
                <a:lnTo>
                  <a:pt x="9733" y="10001"/>
                </a:lnTo>
                <a:lnTo>
                  <a:pt x="9904" y="9928"/>
                </a:lnTo>
                <a:lnTo>
                  <a:pt x="10196" y="9758"/>
                </a:lnTo>
                <a:lnTo>
                  <a:pt x="10634" y="9514"/>
                </a:lnTo>
                <a:lnTo>
                  <a:pt x="11047" y="9295"/>
                </a:lnTo>
                <a:lnTo>
                  <a:pt x="11072" y="9271"/>
                </a:lnTo>
                <a:close/>
                <a:moveTo>
                  <a:pt x="11534" y="10780"/>
                </a:moveTo>
                <a:lnTo>
                  <a:pt x="11656" y="11193"/>
                </a:lnTo>
                <a:lnTo>
                  <a:pt x="11631" y="11193"/>
                </a:lnTo>
                <a:lnTo>
                  <a:pt x="11437" y="11364"/>
                </a:lnTo>
                <a:lnTo>
                  <a:pt x="11218" y="11510"/>
                </a:lnTo>
                <a:lnTo>
                  <a:pt x="11023" y="11631"/>
                </a:lnTo>
                <a:lnTo>
                  <a:pt x="10828" y="11753"/>
                </a:lnTo>
                <a:lnTo>
                  <a:pt x="10804" y="11777"/>
                </a:lnTo>
                <a:lnTo>
                  <a:pt x="10439" y="11242"/>
                </a:lnTo>
                <a:lnTo>
                  <a:pt x="10512" y="11242"/>
                </a:lnTo>
                <a:lnTo>
                  <a:pt x="10585" y="11218"/>
                </a:lnTo>
                <a:lnTo>
                  <a:pt x="10731" y="11145"/>
                </a:lnTo>
                <a:lnTo>
                  <a:pt x="10999" y="10974"/>
                </a:lnTo>
                <a:lnTo>
                  <a:pt x="11534" y="10780"/>
                </a:lnTo>
                <a:close/>
                <a:moveTo>
                  <a:pt x="6522" y="10342"/>
                </a:moveTo>
                <a:lnTo>
                  <a:pt x="6668" y="10439"/>
                </a:lnTo>
                <a:lnTo>
                  <a:pt x="6838" y="10561"/>
                </a:lnTo>
                <a:lnTo>
                  <a:pt x="7105" y="10853"/>
                </a:lnTo>
                <a:lnTo>
                  <a:pt x="7251" y="10999"/>
                </a:lnTo>
                <a:lnTo>
                  <a:pt x="7397" y="11120"/>
                </a:lnTo>
                <a:lnTo>
                  <a:pt x="7568" y="11218"/>
                </a:lnTo>
                <a:lnTo>
                  <a:pt x="7738" y="11291"/>
                </a:lnTo>
                <a:lnTo>
                  <a:pt x="7762" y="11291"/>
                </a:lnTo>
                <a:lnTo>
                  <a:pt x="7762" y="12021"/>
                </a:lnTo>
                <a:lnTo>
                  <a:pt x="7665" y="11948"/>
                </a:lnTo>
                <a:lnTo>
                  <a:pt x="7568" y="11875"/>
                </a:lnTo>
                <a:lnTo>
                  <a:pt x="7397" y="11704"/>
                </a:lnTo>
                <a:lnTo>
                  <a:pt x="7057" y="11364"/>
                </a:lnTo>
                <a:lnTo>
                  <a:pt x="6862" y="11193"/>
                </a:lnTo>
                <a:lnTo>
                  <a:pt x="6619" y="11072"/>
                </a:lnTo>
                <a:lnTo>
                  <a:pt x="6376" y="10999"/>
                </a:lnTo>
                <a:lnTo>
                  <a:pt x="6132" y="10926"/>
                </a:lnTo>
                <a:lnTo>
                  <a:pt x="6522" y="10342"/>
                </a:lnTo>
                <a:close/>
                <a:moveTo>
                  <a:pt x="11753" y="11510"/>
                </a:moveTo>
                <a:lnTo>
                  <a:pt x="11826" y="11802"/>
                </a:lnTo>
                <a:lnTo>
                  <a:pt x="11704" y="11826"/>
                </a:lnTo>
                <a:lnTo>
                  <a:pt x="11607" y="11899"/>
                </a:lnTo>
                <a:lnTo>
                  <a:pt x="11412" y="12021"/>
                </a:lnTo>
                <a:lnTo>
                  <a:pt x="11291" y="12167"/>
                </a:lnTo>
                <a:lnTo>
                  <a:pt x="11218" y="12240"/>
                </a:lnTo>
                <a:lnTo>
                  <a:pt x="11193" y="12313"/>
                </a:lnTo>
                <a:lnTo>
                  <a:pt x="10901" y="11899"/>
                </a:lnTo>
                <a:lnTo>
                  <a:pt x="11120" y="11850"/>
                </a:lnTo>
                <a:lnTo>
                  <a:pt x="11339" y="11777"/>
                </a:lnTo>
                <a:lnTo>
                  <a:pt x="11558" y="11656"/>
                </a:lnTo>
                <a:lnTo>
                  <a:pt x="11753" y="11510"/>
                </a:lnTo>
                <a:close/>
                <a:moveTo>
                  <a:pt x="6059" y="11047"/>
                </a:moveTo>
                <a:lnTo>
                  <a:pt x="6303" y="11218"/>
                </a:lnTo>
                <a:lnTo>
                  <a:pt x="6546" y="11388"/>
                </a:lnTo>
                <a:lnTo>
                  <a:pt x="6789" y="11583"/>
                </a:lnTo>
                <a:lnTo>
                  <a:pt x="6984" y="11802"/>
                </a:lnTo>
                <a:lnTo>
                  <a:pt x="7251" y="12069"/>
                </a:lnTo>
                <a:lnTo>
                  <a:pt x="7397" y="12215"/>
                </a:lnTo>
                <a:lnTo>
                  <a:pt x="7543" y="12313"/>
                </a:lnTo>
                <a:lnTo>
                  <a:pt x="7276" y="12459"/>
                </a:lnTo>
                <a:lnTo>
                  <a:pt x="7154" y="12386"/>
                </a:lnTo>
                <a:lnTo>
                  <a:pt x="7008" y="12337"/>
                </a:lnTo>
                <a:lnTo>
                  <a:pt x="6765" y="12215"/>
                </a:lnTo>
                <a:lnTo>
                  <a:pt x="6522" y="12069"/>
                </a:lnTo>
                <a:lnTo>
                  <a:pt x="6327" y="11948"/>
                </a:lnTo>
                <a:lnTo>
                  <a:pt x="6157" y="11802"/>
                </a:lnTo>
                <a:lnTo>
                  <a:pt x="5962" y="11656"/>
                </a:lnTo>
                <a:lnTo>
                  <a:pt x="5767" y="11534"/>
                </a:lnTo>
                <a:lnTo>
                  <a:pt x="6059" y="11047"/>
                </a:lnTo>
                <a:close/>
                <a:moveTo>
                  <a:pt x="5670" y="11680"/>
                </a:moveTo>
                <a:lnTo>
                  <a:pt x="5719" y="11777"/>
                </a:lnTo>
                <a:lnTo>
                  <a:pt x="5792" y="11850"/>
                </a:lnTo>
                <a:lnTo>
                  <a:pt x="5938" y="12021"/>
                </a:lnTo>
                <a:lnTo>
                  <a:pt x="6108" y="12167"/>
                </a:lnTo>
                <a:lnTo>
                  <a:pt x="6278" y="12288"/>
                </a:lnTo>
                <a:lnTo>
                  <a:pt x="6546" y="12483"/>
                </a:lnTo>
                <a:lnTo>
                  <a:pt x="6716" y="12580"/>
                </a:lnTo>
                <a:lnTo>
                  <a:pt x="6887" y="12678"/>
                </a:lnTo>
                <a:lnTo>
                  <a:pt x="6522" y="12848"/>
                </a:lnTo>
                <a:lnTo>
                  <a:pt x="6230" y="12653"/>
                </a:lnTo>
                <a:lnTo>
                  <a:pt x="5938" y="12434"/>
                </a:lnTo>
                <a:lnTo>
                  <a:pt x="5694" y="12215"/>
                </a:lnTo>
                <a:lnTo>
                  <a:pt x="5475" y="12021"/>
                </a:lnTo>
                <a:lnTo>
                  <a:pt x="5621" y="11777"/>
                </a:lnTo>
                <a:lnTo>
                  <a:pt x="5670" y="11680"/>
                </a:lnTo>
                <a:close/>
                <a:moveTo>
                  <a:pt x="11899" y="12094"/>
                </a:moveTo>
                <a:lnTo>
                  <a:pt x="12021" y="12605"/>
                </a:lnTo>
                <a:lnTo>
                  <a:pt x="11899" y="12726"/>
                </a:lnTo>
                <a:lnTo>
                  <a:pt x="11777" y="12848"/>
                </a:lnTo>
                <a:lnTo>
                  <a:pt x="11729" y="12921"/>
                </a:lnTo>
                <a:lnTo>
                  <a:pt x="11680" y="12994"/>
                </a:lnTo>
                <a:lnTo>
                  <a:pt x="11680" y="13018"/>
                </a:lnTo>
                <a:lnTo>
                  <a:pt x="11266" y="12434"/>
                </a:lnTo>
                <a:lnTo>
                  <a:pt x="11412" y="12386"/>
                </a:lnTo>
                <a:lnTo>
                  <a:pt x="11558" y="12313"/>
                </a:lnTo>
                <a:lnTo>
                  <a:pt x="11729" y="12215"/>
                </a:lnTo>
                <a:lnTo>
                  <a:pt x="11899" y="12094"/>
                </a:lnTo>
                <a:close/>
                <a:moveTo>
                  <a:pt x="5329" y="12240"/>
                </a:moveTo>
                <a:lnTo>
                  <a:pt x="5402" y="12361"/>
                </a:lnTo>
                <a:lnTo>
                  <a:pt x="5500" y="12483"/>
                </a:lnTo>
                <a:lnTo>
                  <a:pt x="5670" y="12678"/>
                </a:lnTo>
                <a:lnTo>
                  <a:pt x="5913" y="12897"/>
                </a:lnTo>
                <a:lnTo>
                  <a:pt x="6157" y="13067"/>
                </a:lnTo>
                <a:lnTo>
                  <a:pt x="5743" y="13335"/>
                </a:lnTo>
                <a:lnTo>
                  <a:pt x="5646" y="13310"/>
                </a:lnTo>
                <a:lnTo>
                  <a:pt x="5475" y="13237"/>
                </a:lnTo>
                <a:lnTo>
                  <a:pt x="5305" y="13164"/>
                </a:lnTo>
                <a:lnTo>
                  <a:pt x="5135" y="13043"/>
                </a:lnTo>
                <a:lnTo>
                  <a:pt x="4940" y="12970"/>
                </a:lnTo>
                <a:lnTo>
                  <a:pt x="4891" y="12945"/>
                </a:lnTo>
                <a:lnTo>
                  <a:pt x="5110" y="12605"/>
                </a:lnTo>
                <a:lnTo>
                  <a:pt x="5329" y="12240"/>
                </a:lnTo>
                <a:close/>
                <a:moveTo>
                  <a:pt x="12094" y="13043"/>
                </a:moveTo>
                <a:lnTo>
                  <a:pt x="12215" y="13748"/>
                </a:lnTo>
                <a:lnTo>
                  <a:pt x="11802" y="13189"/>
                </a:lnTo>
                <a:lnTo>
                  <a:pt x="11850" y="13189"/>
                </a:lnTo>
                <a:lnTo>
                  <a:pt x="11923" y="13164"/>
                </a:lnTo>
                <a:lnTo>
                  <a:pt x="11972" y="13140"/>
                </a:lnTo>
                <a:lnTo>
                  <a:pt x="12094" y="13043"/>
                </a:lnTo>
                <a:close/>
                <a:moveTo>
                  <a:pt x="4745" y="13140"/>
                </a:moveTo>
                <a:lnTo>
                  <a:pt x="4891" y="13310"/>
                </a:lnTo>
                <a:lnTo>
                  <a:pt x="5062" y="13456"/>
                </a:lnTo>
                <a:lnTo>
                  <a:pt x="5305" y="13602"/>
                </a:lnTo>
                <a:lnTo>
                  <a:pt x="4964" y="13846"/>
                </a:lnTo>
                <a:lnTo>
                  <a:pt x="4891" y="13773"/>
                </a:lnTo>
                <a:lnTo>
                  <a:pt x="4818" y="13700"/>
                </a:lnTo>
                <a:lnTo>
                  <a:pt x="4648" y="13627"/>
                </a:lnTo>
                <a:lnTo>
                  <a:pt x="4551" y="13554"/>
                </a:lnTo>
                <a:lnTo>
                  <a:pt x="4405" y="13529"/>
                </a:lnTo>
                <a:lnTo>
                  <a:pt x="4575" y="13335"/>
                </a:lnTo>
                <a:lnTo>
                  <a:pt x="4745" y="13140"/>
                </a:lnTo>
                <a:close/>
                <a:moveTo>
                  <a:pt x="8200" y="8833"/>
                </a:moveTo>
                <a:lnTo>
                  <a:pt x="8371" y="9076"/>
                </a:lnTo>
                <a:lnTo>
                  <a:pt x="8663" y="9514"/>
                </a:lnTo>
                <a:lnTo>
                  <a:pt x="8979" y="9928"/>
                </a:lnTo>
                <a:lnTo>
                  <a:pt x="9587" y="10780"/>
                </a:lnTo>
                <a:lnTo>
                  <a:pt x="10171" y="11583"/>
                </a:lnTo>
                <a:lnTo>
                  <a:pt x="10731" y="12410"/>
                </a:lnTo>
                <a:lnTo>
                  <a:pt x="11291" y="13213"/>
                </a:lnTo>
                <a:lnTo>
                  <a:pt x="11850" y="13992"/>
                </a:lnTo>
                <a:lnTo>
                  <a:pt x="11729" y="13943"/>
                </a:lnTo>
                <a:lnTo>
                  <a:pt x="11072" y="13554"/>
                </a:lnTo>
                <a:lnTo>
                  <a:pt x="10415" y="13189"/>
                </a:lnTo>
                <a:lnTo>
                  <a:pt x="9831" y="12921"/>
                </a:lnTo>
                <a:lnTo>
                  <a:pt x="9539" y="12799"/>
                </a:lnTo>
                <a:lnTo>
                  <a:pt x="9222" y="12678"/>
                </a:lnTo>
                <a:lnTo>
                  <a:pt x="8760" y="12507"/>
                </a:lnTo>
                <a:lnTo>
                  <a:pt x="8517" y="12410"/>
                </a:lnTo>
                <a:lnTo>
                  <a:pt x="8273" y="12337"/>
                </a:lnTo>
                <a:lnTo>
                  <a:pt x="8273" y="12288"/>
                </a:lnTo>
                <a:lnTo>
                  <a:pt x="8322" y="11996"/>
                </a:lnTo>
                <a:lnTo>
                  <a:pt x="8346" y="11680"/>
                </a:lnTo>
                <a:lnTo>
                  <a:pt x="8346" y="11388"/>
                </a:lnTo>
                <a:lnTo>
                  <a:pt x="8322" y="11072"/>
                </a:lnTo>
                <a:lnTo>
                  <a:pt x="8273" y="10463"/>
                </a:lnTo>
                <a:lnTo>
                  <a:pt x="8225" y="9855"/>
                </a:lnTo>
                <a:lnTo>
                  <a:pt x="8200" y="8833"/>
                </a:lnTo>
                <a:close/>
                <a:moveTo>
                  <a:pt x="7324" y="8346"/>
                </a:moveTo>
                <a:lnTo>
                  <a:pt x="6935" y="8906"/>
                </a:lnTo>
                <a:lnTo>
                  <a:pt x="6570" y="9441"/>
                </a:lnTo>
                <a:lnTo>
                  <a:pt x="5962" y="10439"/>
                </a:lnTo>
                <a:lnTo>
                  <a:pt x="5354" y="11437"/>
                </a:lnTo>
                <a:lnTo>
                  <a:pt x="4818" y="12386"/>
                </a:lnTo>
                <a:lnTo>
                  <a:pt x="4502" y="12848"/>
                </a:lnTo>
                <a:lnTo>
                  <a:pt x="4356" y="13067"/>
                </a:lnTo>
                <a:lnTo>
                  <a:pt x="4161" y="13286"/>
                </a:lnTo>
                <a:lnTo>
                  <a:pt x="3967" y="13529"/>
                </a:lnTo>
                <a:lnTo>
                  <a:pt x="3796" y="13773"/>
                </a:lnTo>
                <a:lnTo>
                  <a:pt x="3650" y="14040"/>
                </a:lnTo>
                <a:lnTo>
                  <a:pt x="3504" y="14308"/>
                </a:lnTo>
                <a:lnTo>
                  <a:pt x="3577" y="13578"/>
                </a:lnTo>
                <a:lnTo>
                  <a:pt x="3699" y="12897"/>
                </a:lnTo>
                <a:lnTo>
                  <a:pt x="3821" y="12215"/>
                </a:lnTo>
                <a:lnTo>
                  <a:pt x="3967" y="11558"/>
                </a:lnTo>
                <a:lnTo>
                  <a:pt x="4113" y="10926"/>
                </a:lnTo>
                <a:lnTo>
                  <a:pt x="4234" y="10269"/>
                </a:lnTo>
                <a:lnTo>
                  <a:pt x="4332" y="9612"/>
                </a:lnTo>
                <a:lnTo>
                  <a:pt x="4307" y="9539"/>
                </a:lnTo>
                <a:lnTo>
                  <a:pt x="4453" y="9587"/>
                </a:lnTo>
                <a:lnTo>
                  <a:pt x="4624" y="9563"/>
                </a:lnTo>
                <a:lnTo>
                  <a:pt x="4818" y="9514"/>
                </a:lnTo>
                <a:lnTo>
                  <a:pt x="5013" y="9441"/>
                </a:lnTo>
                <a:lnTo>
                  <a:pt x="5354" y="9271"/>
                </a:lnTo>
                <a:lnTo>
                  <a:pt x="5646" y="9149"/>
                </a:lnTo>
                <a:lnTo>
                  <a:pt x="6497" y="8760"/>
                </a:lnTo>
                <a:lnTo>
                  <a:pt x="7324" y="8346"/>
                </a:lnTo>
                <a:close/>
                <a:moveTo>
                  <a:pt x="4234" y="13700"/>
                </a:moveTo>
                <a:lnTo>
                  <a:pt x="4307" y="13773"/>
                </a:lnTo>
                <a:lnTo>
                  <a:pt x="4380" y="13821"/>
                </a:lnTo>
                <a:lnTo>
                  <a:pt x="4551" y="13943"/>
                </a:lnTo>
                <a:lnTo>
                  <a:pt x="4697" y="14016"/>
                </a:lnTo>
                <a:lnTo>
                  <a:pt x="4307" y="14259"/>
                </a:lnTo>
                <a:lnTo>
                  <a:pt x="4161" y="14332"/>
                </a:lnTo>
                <a:lnTo>
                  <a:pt x="3991" y="14405"/>
                </a:lnTo>
                <a:lnTo>
                  <a:pt x="3650" y="14502"/>
                </a:lnTo>
                <a:lnTo>
                  <a:pt x="3748" y="14429"/>
                </a:lnTo>
                <a:lnTo>
                  <a:pt x="3821" y="14332"/>
                </a:lnTo>
                <a:lnTo>
                  <a:pt x="3967" y="14113"/>
                </a:lnTo>
                <a:lnTo>
                  <a:pt x="4113" y="13894"/>
                </a:lnTo>
                <a:lnTo>
                  <a:pt x="4234" y="13700"/>
                </a:lnTo>
                <a:close/>
                <a:moveTo>
                  <a:pt x="7835" y="0"/>
                </a:moveTo>
                <a:lnTo>
                  <a:pt x="7762" y="25"/>
                </a:lnTo>
                <a:lnTo>
                  <a:pt x="7689" y="73"/>
                </a:lnTo>
                <a:lnTo>
                  <a:pt x="7641" y="73"/>
                </a:lnTo>
                <a:lnTo>
                  <a:pt x="7495" y="146"/>
                </a:lnTo>
                <a:lnTo>
                  <a:pt x="7373" y="244"/>
                </a:lnTo>
                <a:lnTo>
                  <a:pt x="7276" y="341"/>
                </a:lnTo>
                <a:lnTo>
                  <a:pt x="7178" y="463"/>
                </a:lnTo>
                <a:lnTo>
                  <a:pt x="6984" y="730"/>
                </a:lnTo>
                <a:lnTo>
                  <a:pt x="6838" y="1047"/>
                </a:lnTo>
                <a:lnTo>
                  <a:pt x="6716" y="1387"/>
                </a:lnTo>
                <a:lnTo>
                  <a:pt x="6619" y="1704"/>
                </a:lnTo>
                <a:lnTo>
                  <a:pt x="6449" y="2288"/>
                </a:lnTo>
                <a:lnTo>
                  <a:pt x="6230" y="2920"/>
                </a:lnTo>
                <a:lnTo>
                  <a:pt x="6108" y="3237"/>
                </a:lnTo>
                <a:lnTo>
                  <a:pt x="5962" y="3529"/>
                </a:lnTo>
                <a:lnTo>
                  <a:pt x="5767" y="3845"/>
                </a:lnTo>
                <a:lnTo>
                  <a:pt x="5548" y="4161"/>
                </a:lnTo>
                <a:lnTo>
                  <a:pt x="5378" y="4478"/>
                </a:lnTo>
                <a:lnTo>
                  <a:pt x="5281" y="4648"/>
                </a:lnTo>
                <a:lnTo>
                  <a:pt x="5208" y="4818"/>
                </a:lnTo>
                <a:lnTo>
                  <a:pt x="4891" y="4916"/>
                </a:lnTo>
                <a:lnTo>
                  <a:pt x="4575" y="4989"/>
                </a:lnTo>
                <a:lnTo>
                  <a:pt x="3918" y="5110"/>
                </a:lnTo>
                <a:lnTo>
                  <a:pt x="2580" y="5305"/>
                </a:lnTo>
                <a:lnTo>
                  <a:pt x="1801" y="5402"/>
                </a:lnTo>
                <a:lnTo>
                  <a:pt x="998" y="5500"/>
                </a:lnTo>
                <a:lnTo>
                  <a:pt x="755" y="5524"/>
                </a:lnTo>
                <a:lnTo>
                  <a:pt x="511" y="5524"/>
                </a:lnTo>
                <a:lnTo>
                  <a:pt x="244" y="5548"/>
                </a:lnTo>
                <a:lnTo>
                  <a:pt x="146" y="5597"/>
                </a:lnTo>
                <a:lnTo>
                  <a:pt x="49" y="5646"/>
                </a:lnTo>
                <a:lnTo>
                  <a:pt x="0" y="5719"/>
                </a:lnTo>
                <a:lnTo>
                  <a:pt x="0" y="5792"/>
                </a:lnTo>
                <a:lnTo>
                  <a:pt x="0" y="5865"/>
                </a:lnTo>
                <a:lnTo>
                  <a:pt x="0" y="5962"/>
                </a:lnTo>
                <a:lnTo>
                  <a:pt x="49" y="6035"/>
                </a:lnTo>
                <a:lnTo>
                  <a:pt x="146" y="6229"/>
                </a:lnTo>
                <a:lnTo>
                  <a:pt x="292" y="6375"/>
                </a:lnTo>
                <a:lnTo>
                  <a:pt x="438" y="6497"/>
                </a:lnTo>
                <a:lnTo>
                  <a:pt x="682" y="6716"/>
                </a:lnTo>
                <a:lnTo>
                  <a:pt x="925" y="6935"/>
                </a:lnTo>
                <a:lnTo>
                  <a:pt x="1460" y="7349"/>
                </a:lnTo>
                <a:lnTo>
                  <a:pt x="1971" y="7811"/>
                </a:lnTo>
                <a:lnTo>
                  <a:pt x="2507" y="8273"/>
                </a:lnTo>
                <a:lnTo>
                  <a:pt x="2847" y="8565"/>
                </a:lnTo>
                <a:lnTo>
                  <a:pt x="3188" y="8882"/>
                </a:lnTo>
                <a:lnTo>
                  <a:pt x="3504" y="9222"/>
                </a:lnTo>
                <a:lnTo>
                  <a:pt x="3650" y="9417"/>
                </a:lnTo>
                <a:lnTo>
                  <a:pt x="3772" y="9612"/>
                </a:lnTo>
                <a:lnTo>
                  <a:pt x="3821" y="9685"/>
                </a:lnTo>
                <a:lnTo>
                  <a:pt x="3918" y="9709"/>
                </a:lnTo>
                <a:lnTo>
                  <a:pt x="3748" y="10342"/>
                </a:lnTo>
                <a:lnTo>
                  <a:pt x="3602" y="10974"/>
                </a:lnTo>
                <a:lnTo>
                  <a:pt x="3334" y="12264"/>
                </a:lnTo>
                <a:lnTo>
                  <a:pt x="3212" y="12872"/>
                </a:lnTo>
                <a:lnTo>
                  <a:pt x="3091" y="13529"/>
                </a:lnTo>
                <a:lnTo>
                  <a:pt x="3042" y="13870"/>
                </a:lnTo>
                <a:lnTo>
                  <a:pt x="2993" y="14186"/>
                </a:lnTo>
                <a:lnTo>
                  <a:pt x="2993" y="14502"/>
                </a:lnTo>
                <a:lnTo>
                  <a:pt x="3018" y="14819"/>
                </a:lnTo>
                <a:lnTo>
                  <a:pt x="3042" y="14916"/>
                </a:lnTo>
                <a:lnTo>
                  <a:pt x="3091" y="14965"/>
                </a:lnTo>
                <a:lnTo>
                  <a:pt x="3188" y="15013"/>
                </a:lnTo>
                <a:lnTo>
                  <a:pt x="3261" y="15013"/>
                </a:lnTo>
                <a:lnTo>
                  <a:pt x="3383" y="15038"/>
                </a:lnTo>
                <a:lnTo>
                  <a:pt x="3529" y="15062"/>
                </a:lnTo>
                <a:lnTo>
                  <a:pt x="3675" y="15038"/>
                </a:lnTo>
                <a:lnTo>
                  <a:pt x="3796" y="15013"/>
                </a:lnTo>
                <a:lnTo>
                  <a:pt x="4088" y="14940"/>
                </a:lnTo>
                <a:lnTo>
                  <a:pt x="4405" y="14794"/>
                </a:lnTo>
                <a:lnTo>
                  <a:pt x="4672" y="14624"/>
                </a:lnTo>
                <a:lnTo>
                  <a:pt x="4964" y="14454"/>
                </a:lnTo>
                <a:lnTo>
                  <a:pt x="5402" y="14138"/>
                </a:lnTo>
                <a:lnTo>
                  <a:pt x="5719" y="13943"/>
                </a:lnTo>
                <a:lnTo>
                  <a:pt x="6035" y="13748"/>
                </a:lnTo>
                <a:lnTo>
                  <a:pt x="6716" y="13383"/>
                </a:lnTo>
                <a:lnTo>
                  <a:pt x="7373" y="13018"/>
                </a:lnTo>
                <a:lnTo>
                  <a:pt x="7689" y="12824"/>
                </a:lnTo>
                <a:lnTo>
                  <a:pt x="8006" y="12629"/>
                </a:lnTo>
                <a:lnTo>
                  <a:pt x="8127" y="12726"/>
                </a:lnTo>
                <a:lnTo>
                  <a:pt x="8273" y="12799"/>
                </a:lnTo>
                <a:lnTo>
                  <a:pt x="8590" y="12945"/>
                </a:lnTo>
                <a:lnTo>
                  <a:pt x="9320" y="13213"/>
                </a:lnTo>
                <a:lnTo>
                  <a:pt x="9685" y="13383"/>
                </a:lnTo>
                <a:lnTo>
                  <a:pt x="10050" y="13554"/>
                </a:lnTo>
                <a:lnTo>
                  <a:pt x="10707" y="13894"/>
                </a:lnTo>
                <a:lnTo>
                  <a:pt x="11364" y="14283"/>
                </a:lnTo>
                <a:lnTo>
                  <a:pt x="11607" y="14454"/>
                </a:lnTo>
                <a:lnTo>
                  <a:pt x="11875" y="14624"/>
                </a:lnTo>
                <a:lnTo>
                  <a:pt x="12021" y="14697"/>
                </a:lnTo>
                <a:lnTo>
                  <a:pt x="12167" y="14770"/>
                </a:lnTo>
                <a:lnTo>
                  <a:pt x="12313" y="14794"/>
                </a:lnTo>
                <a:lnTo>
                  <a:pt x="12459" y="14770"/>
                </a:lnTo>
                <a:lnTo>
                  <a:pt x="12507" y="14770"/>
                </a:lnTo>
                <a:lnTo>
                  <a:pt x="12532" y="14721"/>
                </a:lnTo>
                <a:lnTo>
                  <a:pt x="12629" y="14697"/>
                </a:lnTo>
                <a:lnTo>
                  <a:pt x="12702" y="14648"/>
                </a:lnTo>
                <a:lnTo>
                  <a:pt x="12751" y="14575"/>
                </a:lnTo>
                <a:lnTo>
                  <a:pt x="12775" y="14478"/>
                </a:lnTo>
                <a:lnTo>
                  <a:pt x="12751" y="14065"/>
                </a:lnTo>
                <a:lnTo>
                  <a:pt x="12702" y="13651"/>
                </a:lnTo>
                <a:lnTo>
                  <a:pt x="12629" y="13262"/>
                </a:lnTo>
                <a:lnTo>
                  <a:pt x="12556" y="12848"/>
                </a:lnTo>
                <a:lnTo>
                  <a:pt x="12337" y="12045"/>
                </a:lnTo>
                <a:lnTo>
                  <a:pt x="12118" y="11242"/>
                </a:lnTo>
                <a:lnTo>
                  <a:pt x="11899" y="10463"/>
                </a:lnTo>
                <a:lnTo>
                  <a:pt x="11875" y="10390"/>
                </a:lnTo>
                <a:lnTo>
                  <a:pt x="11680" y="9685"/>
                </a:lnTo>
                <a:lnTo>
                  <a:pt x="11680" y="9636"/>
                </a:lnTo>
                <a:lnTo>
                  <a:pt x="11656" y="9563"/>
                </a:lnTo>
                <a:lnTo>
                  <a:pt x="11631" y="9514"/>
                </a:lnTo>
                <a:lnTo>
                  <a:pt x="11680" y="9490"/>
                </a:lnTo>
                <a:lnTo>
                  <a:pt x="11729" y="9466"/>
                </a:lnTo>
                <a:lnTo>
                  <a:pt x="11802" y="9393"/>
                </a:lnTo>
                <a:lnTo>
                  <a:pt x="11850" y="9344"/>
                </a:lnTo>
                <a:lnTo>
                  <a:pt x="12094" y="9101"/>
                </a:lnTo>
                <a:lnTo>
                  <a:pt x="12361" y="8882"/>
                </a:lnTo>
                <a:lnTo>
                  <a:pt x="12897" y="8419"/>
                </a:lnTo>
                <a:lnTo>
                  <a:pt x="13432" y="8006"/>
                </a:lnTo>
                <a:lnTo>
                  <a:pt x="13967" y="7568"/>
                </a:lnTo>
                <a:lnTo>
                  <a:pt x="14211" y="7324"/>
                </a:lnTo>
                <a:lnTo>
                  <a:pt x="14454" y="7105"/>
                </a:lnTo>
                <a:lnTo>
                  <a:pt x="14697" y="6838"/>
                </a:lnTo>
                <a:lnTo>
                  <a:pt x="14892" y="6570"/>
                </a:lnTo>
                <a:lnTo>
                  <a:pt x="15232" y="6205"/>
                </a:lnTo>
                <a:lnTo>
                  <a:pt x="15403" y="5986"/>
                </a:lnTo>
                <a:lnTo>
                  <a:pt x="15451" y="5889"/>
                </a:lnTo>
                <a:lnTo>
                  <a:pt x="15500" y="5767"/>
                </a:lnTo>
                <a:lnTo>
                  <a:pt x="15500" y="5743"/>
                </a:lnTo>
                <a:lnTo>
                  <a:pt x="15476" y="5646"/>
                </a:lnTo>
                <a:lnTo>
                  <a:pt x="15427" y="5573"/>
                </a:lnTo>
                <a:lnTo>
                  <a:pt x="15354" y="5475"/>
                </a:lnTo>
                <a:lnTo>
                  <a:pt x="15257" y="5427"/>
                </a:lnTo>
                <a:lnTo>
                  <a:pt x="15135" y="5378"/>
                </a:lnTo>
                <a:lnTo>
                  <a:pt x="15013" y="5354"/>
                </a:lnTo>
                <a:lnTo>
                  <a:pt x="14770" y="5329"/>
                </a:lnTo>
                <a:lnTo>
                  <a:pt x="14527" y="5305"/>
                </a:lnTo>
                <a:lnTo>
                  <a:pt x="13797" y="5256"/>
                </a:lnTo>
                <a:lnTo>
                  <a:pt x="13091" y="5208"/>
                </a:lnTo>
                <a:lnTo>
                  <a:pt x="12410" y="5208"/>
                </a:lnTo>
                <a:lnTo>
                  <a:pt x="11753" y="5159"/>
                </a:lnTo>
                <a:lnTo>
                  <a:pt x="11485" y="5135"/>
                </a:lnTo>
                <a:lnTo>
                  <a:pt x="11218" y="5086"/>
                </a:lnTo>
                <a:lnTo>
                  <a:pt x="10950" y="5013"/>
                </a:lnTo>
                <a:lnTo>
                  <a:pt x="10682" y="4989"/>
                </a:lnTo>
                <a:lnTo>
                  <a:pt x="10658" y="4940"/>
                </a:lnTo>
                <a:lnTo>
                  <a:pt x="10634" y="4867"/>
                </a:lnTo>
                <a:lnTo>
                  <a:pt x="10415" y="4599"/>
                </a:lnTo>
                <a:lnTo>
                  <a:pt x="10220" y="4332"/>
                </a:lnTo>
                <a:lnTo>
                  <a:pt x="10025" y="4040"/>
                </a:lnTo>
                <a:lnTo>
                  <a:pt x="9855" y="3748"/>
                </a:lnTo>
                <a:lnTo>
                  <a:pt x="9514" y="3164"/>
                </a:lnTo>
                <a:lnTo>
                  <a:pt x="9222" y="2531"/>
                </a:lnTo>
                <a:lnTo>
                  <a:pt x="8638" y="1290"/>
                </a:lnTo>
                <a:lnTo>
                  <a:pt x="8322" y="682"/>
                </a:lnTo>
                <a:lnTo>
                  <a:pt x="7981" y="73"/>
                </a:lnTo>
                <a:lnTo>
                  <a:pt x="7908" y="25"/>
                </a:lnTo>
                <a:lnTo>
                  <a:pt x="7835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238" name="Google Shape;238;p21"/>
          <p:cNvSpPr/>
          <p:nvPr/>
        </p:nvSpPr>
        <p:spPr>
          <a:xfrm rot="2487106">
            <a:off x="7850247" y="4341731"/>
            <a:ext cx="404391" cy="392964"/>
          </a:xfrm>
          <a:custGeom>
            <a:avLst/>
            <a:gdLst/>
            <a:ahLst/>
            <a:cxnLst/>
            <a:rect l="l" t="t" r="r" b="b"/>
            <a:pathLst>
              <a:path w="15501" h="15063" extrusionOk="0">
                <a:moveTo>
                  <a:pt x="7957" y="925"/>
                </a:moveTo>
                <a:lnTo>
                  <a:pt x="8249" y="1533"/>
                </a:lnTo>
                <a:lnTo>
                  <a:pt x="8103" y="1606"/>
                </a:lnTo>
                <a:lnTo>
                  <a:pt x="7957" y="1704"/>
                </a:lnTo>
                <a:lnTo>
                  <a:pt x="7933" y="1752"/>
                </a:lnTo>
                <a:lnTo>
                  <a:pt x="7933" y="1339"/>
                </a:lnTo>
                <a:lnTo>
                  <a:pt x="7957" y="925"/>
                </a:lnTo>
                <a:close/>
                <a:moveTo>
                  <a:pt x="8371" y="1801"/>
                </a:moveTo>
                <a:lnTo>
                  <a:pt x="8492" y="2020"/>
                </a:lnTo>
                <a:lnTo>
                  <a:pt x="8346" y="2117"/>
                </a:lnTo>
                <a:lnTo>
                  <a:pt x="8200" y="2215"/>
                </a:lnTo>
                <a:lnTo>
                  <a:pt x="8079" y="2288"/>
                </a:lnTo>
                <a:lnTo>
                  <a:pt x="7957" y="2409"/>
                </a:lnTo>
                <a:lnTo>
                  <a:pt x="7933" y="2069"/>
                </a:lnTo>
                <a:lnTo>
                  <a:pt x="8127" y="1971"/>
                </a:lnTo>
                <a:lnTo>
                  <a:pt x="8249" y="1898"/>
                </a:lnTo>
                <a:lnTo>
                  <a:pt x="8371" y="1801"/>
                </a:lnTo>
                <a:close/>
                <a:moveTo>
                  <a:pt x="8663" y="2336"/>
                </a:moveTo>
                <a:lnTo>
                  <a:pt x="8784" y="2628"/>
                </a:lnTo>
                <a:lnTo>
                  <a:pt x="8687" y="2653"/>
                </a:lnTo>
                <a:lnTo>
                  <a:pt x="8590" y="2726"/>
                </a:lnTo>
                <a:lnTo>
                  <a:pt x="8419" y="2847"/>
                </a:lnTo>
                <a:lnTo>
                  <a:pt x="8225" y="2993"/>
                </a:lnTo>
                <a:lnTo>
                  <a:pt x="8054" y="3164"/>
                </a:lnTo>
                <a:lnTo>
                  <a:pt x="8006" y="2750"/>
                </a:lnTo>
                <a:lnTo>
                  <a:pt x="8176" y="2653"/>
                </a:lnTo>
                <a:lnTo>
                  <a:pt x="8322" y="2531"/>
                </a:lnTo>
                <a:lnTo>
                  <a:pt x="8565" y="2385"/>
                </a:lnTo>
                <a:lnTo>
                  <a:pt x="8663" y="2336"/>
                </a:lnTo>
                <a:close/>
                <a:moveTo>
                  <a:pt x="8979" y="2945"/>
                </a:moveTo>
                <a:lnTo>
                  <a:pt x="8979" y="2969"/>
                </a:lnTo>
                <a:lnTo>
                  <a:pt x="9076" y="3164"/>
                </a:lnTo>
                <a:lnTo>
                  <a:pt x="8857" y="3285"/>
                </a:lnTo>
                <a:lnTo>
                  <a:pt x="8663" y="3431"/>
                </a:lnTo>
                <a:lnTo>
                  <a:pt x="8371" y="3626"/>
                </a:lnTo>
                <a:lnTo>
                  <a:pt x="8079" y="3821"/>
                </a:lnTo>
                <a:lnTo>
                  <a:pt x="8054" y="3504"/>
                </a:lnTo>
                <a:lnTo>
                  <a:pt x="8200" y="3456"/>
                </a:lnTo>
                <a:lnTo>
                  <a:pt x="8322" y="3383"/>
                </a:lnTo>
                <a:lnTo>
                  <a:pt x="8541" y="3212"/>
                </a:lnTo>
                <a:lnTo>
                  <a:pt x="8833" y="3018"/>
                </a:lnTo>
                <a:lnTo>
                  <a:pt x="8979" y="2945"/>
                </a:lnTo>
                <a:close/>
                <a:moveTo>
                  <a:pt x="9271" y="3529"/>
                </a:moveTo>
                <a:lnTo>
                  <a:pt x="9393" y="3796"/>
                </a:lnTo>
                <a:lnTo>
                  <a:pt x="8736" y="4186"/>
                </a:lnTo>
                <a:lnTo>
                  <a:pt x="8419" y="4380"/>
                </a:lnTo>
                <a:lnTo>
                  <a:pt x="8249" y="4478"/>
                </a:lnTo>
                <a:lnTo>
                  <a:pt x="8103" y="4599"/>
                </a:lnTo>
                <a:lnTo>
                  <a:pt x="8079" y="4113"/>
                </a:lnTo>
                <a:lnTo>
                  <a:pt x="8225" y="4088"/>
                </a:lnTo>
                <a:lnTo>
                  <a:pt x="8371" y="4040"/>
                </a:lnTo>
                <a:lnTo>
                  <a:pt x="8663" y="3894"/>
                </a:lnTo>
                <a:lnTo>
                  <a:pt x="9052" y="3650"/>
                </a:lnTo>
                <a:lnTo>
                  <a:pt x="9271" y="3529"/>
                </a:lnTo>
                <a:close/>
                <a:moveTo>
                  <a:pt x="9587" y="4186"/>
                </a:moveTo>
                <a:lnTo>
                  <a:pt x="9660" y="4332"/>
                </a:lnTo>
                <a:lnTo>
                  <a:pt x="9490" y="4429"/>
                </a:lnTo>
                <a:lnTo>
                  <a:pt x="9344" y="4551"/>
                </a:lnTo>
                <a:lnTo>
                  <a:pt x="9052" y="4770"/>
                </a:lnTo>
                <a:lnTo>
                  <a:pt x="8809" y="4916"/>
                </a:lnTo>
                <a:lnTo>
                  <a:pt x="8590" y="5110"/>
                </a:lnTo>
                <a:lnTo>
                  <a:pt x="8371" y="5305"/>
                </a:lnTo>
                <a:lnTo>
                  <a:pt x="8176" y="5524"/>
                </a:lnTo>
                <a:lnTo>
                  <a:pt x="8127" y="4794"/>
                </a:lnTo>
                <a:lnTo>
                  <a:pt x="8322" y="4794"/>
                </a:lnTo>
                <a:lnTo>
                  <a:pt x="8492" y="4721"/>
                </a:lnTo>
                <a:lnTo>
                  <a:pt x="8833" y="4575"/>
                </a:lnTo>
                <a:lnTo>
                  <a:pt x="9222" y="4380"/>
                </a:lnTo>
                <a:lnTo>
                  <a:pt x="9587" y="4186"/>
                </a:lnTo>
                <a:close/>
                <a:moveTo>
                  <a:pt x="14965" y="5938"/>
                </a:moveTo>
                <a:lnTo>
                  <a:pt x="14795" y="6059"/>
                </a:lnTo>
                <a:lnTo>
                  <a:pt x="14649" y="6205"/>
                </a:lnTo>
                <a:lnTo>
                  <a:pt x="14576" y="6181"/>
                </a:lnTo>
                <a:lnTo>
                  <a:pt x="14332" y="6157"/>
                </a:lnTo>
                <a:lnTo>
                  <a:pt x="14965" y="5938"/>
                </a:lnTo>
                <a:close/>
                <a:moveTo>
                  <a:pt x="2190" y="5840"/>
                </a:moveTo>
                <a:lnTo>
                  <a:pt x="2093" y="5986"/>
                </a:lnTo>
                <a:lnTo>
                  <a:pt x="2044" y="6132"/>
                </a:lnTo>
                <a:lnTo>
                  <a:pt x="2044" y="6181"/>
                </a:lnTo>
                <a:lnTo>
                  <a:pt x="2044" y="6254"/>
                </a:lnTo>
                <a:lnTo>
                  <a:pt x="1874" y="6181"/>
                </a:lnTo>
                <a:lnTo>
                  <a:pt x="1679" y="6108"/>
                </a:lnTo>
                <a:lnTo>
                  <a:pt x="1266" y="5962"/>
                </a:lnTo>
                <a:lnTo>
                  <a:pt x="2190" y="5840"/>
                </a:lnTo>
                <a:close/>
                <a:moveTo>
                  <a:pt x="3018" y="5743"/>
                </a:moveTo>
                <a:lnTo>
                  <a:pt x="2677" y="6132"/>
                </a:lnTo>
                <a:lnTo>
                  <a:pt x="2555" y="6302"/>
                </a:lnTo>
                <a:lnTo>
                  <a:pt x="2288" y="6278"/>
                </a:lnTo>
                <a:lnTo>
                  <a:pt x="2312" y="6254"/>
                </a:lnTo>
                <a:lnTo>
                  <a:pt x="2409" y="6181"/>
                </a:lnTo>
                <a:lnTo>
                  <a:pt x="2482" y="6059"/>
                </a:lnTo>
                <a:lnTo>
                  <a:pt x="2604" y="5938"/>
                </a:lnTo>
                <a:lnTo>
                  <a:pt x="2750" y="5816"/>
                </a:lnTo>
                <a:lnTo>
                  <a:pt x="2823" y="5767"/>
                </a:lnTo>
                <a:lnTo>
                  <a:pt x="3018" y="5743"/>
                </a:lnTo>
                <a:close/>
                <a:moveTo>
                  <a:pt x="9879" y="4672"/>
                </a:moveTo>
                <a:lnTo>
                  <a:pt x="9977" y="4818"/>
                </a:lnTo>
                <a:lnTo>
                  <a:pt x="9952" y="4818"/>
                </a:lnTo>
                <a:lnTo>
                  <a:pt x="9733" y="5062"/>
                </a:lnTo>
                <a:lnTo>
                  <a:pt x="9490" y="5281"/>
                </a:lnTo>
                <a:lnTo>
                  <a:pt x="8979" y="5719"/>
                </a:lnTo>
                <a:lnTo>
                  <a:pt x="8590" y="6035"/>
                </a:lnTo>
                <a:lnTo>
                  <a:pt x="8395" y="6181"/>
                </a:lnTo>
                <a:lnTo>
                  <a:pt x="8200" y="6351"/>
                </a:lnTo>
                <a:lnTo>
                  <a:pt x="8176" y="5694"/>
                </a:lnTo>
                <a:lnTo>
                  <a:pt x="8468" y="5573"/>
                </a:lnTo>
                <a:lnTo>
                  <a:pt x="8736" y="5402"/>
                </a:lnTo>
                <a:lnTo>
                  <a:pt x="9247" y="5086"/>
                </a:lnTo>
                <a:lnTo>
                  <a:pt x="9539" y="4916"/>
                </a:lnTo>
                <a:lnTo>
                  <a:pt x="9709" y="4794"/>
                </a:lnTo>
                <a:lnTo>
                  <a:pt x="9879" y="4672"/>
                </a:lnTo>
                <a:close/>
                <a:moveTo>
                  <a:pt x="3967" y="5597"/>
                </a:moveTo>
                <a:lnTo>
                  <a:pt x="3869" y="5719"/>
                </a:lnTo>
                <a:lnTo>
                  <a:pt x="3723" y="5986"/>
                </a:lnTo>
                <a:lnTo>
                  <a:pt x="3553" y="6229"/>
                </a:lnTo>
                <a:lnTo>
                  <a:pt x="3504" y="6327"/>
                </a:lnTo>
                <a:lnTo>
                  <a:pt x="3456" y="6424"/>
                </a:lnTo>
                <a:lnTo>
                  <a:pt x="3164" y="6375"/>
                </a:lnTo>
                <a:lnTo>
                  <a:pt x="2920" y="6327"/>
                </a:lnTo>
                <a:lnTo>
                  <a:pt x="3066" y="6181"/>
                </a:lnTo>
                <a:lnTo>
                  <a:pt x="3431" y="5792"/>
                </a:lnTo>
                <a:lnTo>
                  <a:pt x="3602" y="5646"/>
                </a:lnTo>
                <a:lnTo>
                  <a:pt x="3967" y="5597"/>
                </a:lnTo>
                <a:close/>
                <a:moveTo>
                  <a:pt x="5110" y="5354"/>
                </a:moveTo>
                <a:lnTo>
                  <a:pt x="4989" y="5475"/>
                </a:lnTo>
                <a:lnTo>
                  <a:pt x="4867" y="5597"/>
                </a:lnTo>
                <a:lnTo>
                  <a:pt x="4648" y="5865"/>
                </a:lnTo>
                <a:lnTo>
                  <a:pt x="4380" y="6205"/>
                </a:lnTo>
                <a:lnTo>
                  <a:pt x="4234" y="6400"/>
                </a:lnTo>
                <a:lnTo>
                  <a:pt x="4113" y="6594"/>
                </a:lnTo>
                <a:lnTo>
                  <a:pt x="3723" y="6497"/>
                </a:lnTo>
                <a:lnTo>
                  <a:pt x="3821" y="6400"/>
                </a:lnTo>
                <a:lnTo>
                  <a:pt x="3869" y="6278"/>
                </a:lnTo>
                <a:lnTo>
                  <a:pt x="3991" y="6084"/>
                </a:lnTo>
                <a:lnTo>
                  <a:pt x="4137" y="5865"/>
                </a:lnTo>
                <a:lnTo>
                  <a:pt x="4307" y="5694"/>
                </a:lnTo>
                <a:lnTo>
                  <a:pt x="4405" y="5597"/>
                </a:lnTo>
                <a:lnTo>
                  <a:pt x="4526" y="5500"/>
                </a:lnTo>
                <a:lnTo>
                  <a:pt x="5110" y="5354"/>
                </a:lnTo>
                <a:close/>
                <a:moveTo>
                  <a:pt x="14065" y="6254"/>
                </a:moveTo>
                <a:lnTo>
                  <a:pt x="14138" y="6327"/>
                </a:lnTo>
                <a:lnTo>
                  <a:pt x="14235" y="6375"/>
                </a:lnTo>
                <a:lnTo>
                  <a:pt x="14430" y="6448"/>
                </a:lnTo>
                <a:lnTo>
                  <a:pt x="14186" y="6740"/>
                </a:lnTo>
                <a:lnTo>
                  <a:pt x="14016" y="6643"/>
                </a:lnTo>
                <a:lnTo>
                  <a:pt x="13846" y="6546"/>
                </a:lnTo>
                <a:lnTo>
                  <a:pt x="13675" y="6497"/>
                </a:lnTo>
                <a:lnTo>
                  <a:pt x="13481" y="6448"/>
                </a:lnTo>
                <a:lnTo>
                  <a:pt x="14065" y="6254"/>
                </a:lnTo>
                <a:close/>
                <a:moveTo>
                  <a:pt x="5573" y="5451"/>
                </a:moveTo>
                <a:lnTo>
                  <a:pt x="5719" y="5621"/>
                </a:lnTo>
                <a:lnTo>
                  <a:pt x="5840" y="5767"/>
                </a:lnTo>
                <a:lnTo>
                  <a:pt x="5816" y="5767"/>
                </a:lnTo>
                <a:lnTo>
                  <a:pt x="5670" y="5840"/>
                </a:lnTo>
                <a:lnTo>
                  <a:pt x="5548" y="5962"/>
                </a:lnTo>
                <a:lnTo>
                  <a:pt x="5354" y="6205"/>
                </a:lnTo>
                <a:lnTo>
                  <a:pt x="5110" y="6473"/>
                </a:lnTo>
                <a:lnTo>
                  <a:pt x="4989" y="6619"/>
                </a:lnTo>
                <a:lnTo>
                  <a:pt x="4916" y="6765"/>
                </a:lnTo>
                <a:lnTo>
                  <a:pt x="4429" y="6667"/>
                </a:lnTo>
                <a:lnTo>
                  <a:pt x="4551" y="6546"/>
                </a:lnTo>
                <a:lnTo>
                  <a:pt x="4648" y="6424"/>
                </a:lnTo>
                <a:lnTo>
                  <a:pt x="4843" y="6157"/>
                </a:lnTo>
                <a:lnTo>
                  <a:pt x="5159" y="5816"/>
                </a:lnTo>
                <a:lnTo>
                  <a:pt x="5354" y="5646"/>
                </a:lnTo>
                <a:lnTo>
                  <a:pt x="5475" y="5548"/>
                </a:lnTo>
                <a:lnTo>
                  <a:pt x="5548" y="5451"/>
                </a:lnTo>
                <a:close/>
                <a:moveTo>
                  <a:pt x="6035" y="5962"/>
                </a:moveTo>
                <a:lnTo>
                  <a:pt x="6278" y="6254"/>
                </a:lnTo>
                <a:lnTo>
                  <a:pt x="6157" y="6424"/>
                </a:lnTo>
                <a:lnTo>
                  <a:pt x="6011" y="6643"/>
                </a:lnTo>
                <a:lnTo>
                  <a:pt x="5889" y="6862"/>
                </a:lnTo>
                <a:lnTo>
                  <a:pt x="5840" y="6935"/>
                </a:lnTo>
                <a:lnTo>
                  <a:pt x="5840" y="7008"/>
                </a:lnTo>
                <a:lnTo>
                  <a:pt x="5232" y="6838"/>
                </a:lnTo>
                <a:lnTo>
                  <a:pt x="5402" y="6692"/>
                </a:lnTo>
                <a:lnTo>
                  <a:pt x="5548" y="6546"/>
                </a:lnTo>
                <a:lnTo>
                  <a:pt x="5767" y="6278"/>
                </a:lnTo>
                <a:lnTo>
                  <a:pt x="5889" y="6157"/>
                </a:lnTo>
                <a:lnTo>
                  <a:pt x="6011" y="6011"/>
                </a:lnTo>
                <a:lnTo>
                  <a:pt x="6035" y="5962"/>
                </a:lnTo>
                <a:close/>
                <a:moveTo>
                  <a:pt x="7519" y="925"/>
                </a:moveTo>
                <a:lnTo>
                  <a:pt x="7470" y="1120"/>
                </a:lnTo>
                <a:lnTo>
                  <a:pt x="7470" y="1314"/>
                </a:lnTo>
                <a:lnTo>
                  <a:pt x="7470" y="1704"/>
                </a:lnTo>
                <a:lnTo>
                  <a:pt x="7495" y="2093"/>
                </a:lnTo>
                <a:lnTo>
                  <a:pt x="7519" y="2482"/>
                </a:lnTo>
                <a:lnTo>
                  <a:pt x="7592" y="3285"/>
                </a:lnTo>
                <a:lnTo>
                  <a:pt x="7665" y="4234"/>
                </a:lnTo>
                <a:lnTo>
                  <a:pt x="7714" y="5183"/>
                </a:lnTo>
                <a:lnTo>
                  <a:pt x="7714" y="6132"/>
                </a:lnTo>
                <a:lnTo>
                  <a:pt x="7714" y="7081"/>
                </a:lnTo>
                <a:lnTo>
                  <a:pt x="7519" y="6886"/>
                </a:lnTo>
                <a:lnTo>
                  <a:pt x="7324" y="6716"/>
                </a:lnTo>
                <a:lnTo>
                  <a:pt x="7032" y="6473"/>
                </a:lnTo>
                <a:lnTo>
                  <a:pt x="6522" y="5913"/>
                </a:lnTo>
                <a:lnTo>
                  <a:pt x="5986" y="5354"/>
                </a:lnTo>
                <a:lnTo>
                  <a:pt x="5792" y="5159"/>
                </a:lnTo>
                <a:lnTo>
                  <a:pt x="5670" y="5086"/>
                </a:lnTo>
                <a:lnTo>
                  <a:pt x="5573" y="5013"/>
                </a:lnTo>
                <a:lnTo>
                  <a:pt x="5719" y="4721"/>
                </a:lnTo>
                <a:lnTo>
                  <a:pt x="5913" y="4453"/>
                </a:lnTo>
                <a:lnTo>
                  <a:pt x="6278" y="3894"/>
                </a:lnTo>
                <a:lnTo>
                  <a:pt x="6449" y="3626"/>
                </a:lnTo>
                <a:lnTo>
                  <a:pt x="6570" y="3358"/>
                </a:lnTo>
                <a:lnTo>
                  <a:pt x="6692" y="3066"/>
                </a:lnTo>
                <a:lnTo>
                  <a:pt x="6789" y="2774"/>
                </a:lnTo>
                <a:lnTo>
                  <a:pt x="6984" y="2166"/>
                </a:lnTo>
                <a:lnTo>
                  <a:pt x="7203" y="1558"/>
                </a:lnTo>
                <a:lnTo>
                  <a:pt x="7349" y="1217"/>
                </a:lnTo>
                <a:lnTo>
                  <a:pt x="7519" y="925"/>
                </a:lnTo>
                <a:close/>
                <a:moveTo>
                  <a:pt x="6497" y="6497"/>
                </a:moveTo>
                <a:lnTo>
                  <a:pt x="6522" y="6521"/>
                </a:lnTo>
                <a:lnTo>
                  <a:pt x="6716" y="6716"/>
                </a:lnTo>
                <a:lnTo>
                  <a:pt x="6643" y="6765"/>
                </a:lnTo>
                <a:lnTo>
                  <a:pt x="6595" y="6789"/>
                </a:lnTo>
                <a:lnTo>
                  <a:pt x="6497" y="6911"/>
                </a:lnTo>
                <a:lnTo>
                  <a:pt x="6400" y="7008"/>
                </a:lnTo>
                <a:lnTo>
                  <a:pt x="6327" y="7130"/>
                </a:lnTo>
                <a:lnTo>
                  <a:pt x="5986" y="7057"/>
                </a:lnTo>
                <a:lnTo>
                  <a:pt x="6059" y="7008"/>
                </a:lnTo>
                <a:lnTo>
                  <a:pt x="6132" y="6935"/>
                </a:lnTo>
                <a:lnTo>
                  <a:pt x="6254" y="6838"/>
                </a:lnTo>
                <a:lnTo>
                  <a:pt x="6497" y="6497"/>
                </a:lnTo>
                <a:close/>
                <a:moveTo>
                  <a:pt x="13286" y="6521"/>
                </a:moveTo>
                <a:lnTo>
                  <a:pt x="13627" y="6740"/>
                </a:lnTo>
                <a:lnTo>
                  <a:pt x="13967" y="6935"/>
                </a:lnTo>
                <a:lnTo>
                  <a:pt x="13870" y="7032"/>
                </a:lnTo>
                <a:lnTo>
                  <a:pt x="13724" y="7178"/>
                </a:lnTo>
                <a:lnTo>
                  <a:pt x="13578" y="7081"/>
                </a:lnTo>
                <a:lnTo>
                  <a:pt x="13456" y="7032"/>
                </a:lnTo>
                <a:lnTo>
                  <a:pt x="13164" y="6911"/>
                </a:lnTo>
                <a:lnTo>
                  <a:pt x="12897" y="6813"/>
                </a:lnTo>
                <a:lnTo>
                  <a:pt x="12653" y="6716"/>
                </a:lnTo>
                <a:lnTo>
                  <a:pt x="13286" y="6521"/>
                </a:lnTo>
                <a:close/>
                <a:moveTo>
                  <a:pt x="10171" y="5062"/>
                </a:moveTo>
                <a:lnTo>
                  <a:pt x="10220" y="5135"/>
                </a:lnTo>
                <a:lnTo>
                  <a:pt x="10196" y="5159"/>
                </a:lnTo>
                <a:lnTo>
                  <a:pt x="9587" y="5816"/>
                </a:lnTo>
                <a:lnTo>
                  <a:pt x="9003" y="6521"/>
                </a:lnTo>
                <a:lnTo>
                  <a:pt x="8809" y="6716"/>
                </a:lnTo>
                <a:lnTo>
                  <a:pt x="8590" y="6935"/>
                </a:lnTo>
                <a:lnTo>
                  <a:pt x="8371" y="7154"/>
                </a:lnTo>
                <a:lnTo>
                  <a:pt x="8152" y="7373"/>
                </a:lnTo>
                <a:lnTo>
                  <a:pt x="8200" y="6740"/>
                </a:lnTo>
                <a:lnTo>
                  <a:pt x="8444" y="6570"/>
                </a:lnTo>
                <a:lnTo>
                  <a:pt x="8663" y="6400"/>
                </a:lnTo>
                <a:lnTo>
                  <a:pt x="9101" y="6035"/>
                </a:lnTo>
                <a:lnTo>
                  <a:pt x="9660" y="5573"/>
                </a:lnTo>
                <a:lnTo>
                  <a:pt x="9928" y="5329"/>
                </a:lnTo>
                <a:lnTo>
                  <a:pt x="10171" y="5062"/>
                </a:lnTo>
                <a:close/>
                <a:moveTo>
                  <a:pt x="10488" y="5329"/>
                </a:moveTo>
                <a:lnTo>
                  <a:pt x="10731" y="5427"/>
                </a:lnTo>
                <a:lnTo>
                  <a:pt x="10999" y="5500"/>
                </a:lnTo>
                <a:lnTo>
                  <a:pt x="11510" y="5597"/>
                </a:lnTo>
                <a:lnTo>
                  <a:pt x="11850" y="5670"/>
                </a:lnTo>
                <a:lnTo>
                  <a:pt x="12167" y="5694"/>
                </a:lnTo>
                <a:lnTo>
                  <a:pt x="12824" y="5719"/>
                </a:lnTo>
                <a:lnTo>
                  <a:pt x="13529" y="5743"/>
                </a:lnTo>
                <a:lnTo>
                  <a:pt x="14235" y="5792"/>
                </a:lnTo>
                <a:lnTo>
                  <a:pt x="13505" y="6059"/>
                </a:lnTo>
                <a:lnTo>
                  <a:pt x="12799" y="6278"/>
                </a:lnTo>
                <a:lnTo>
                  <a:pt x="11339" y="6692"/>
                </a:lnTo>
                <a:lnTo>
                  <a:pt x="9612" y="7130"/>
                </a:lnTo>
                <a:lnTo>
                  <a:pt x="9149" y="7251"/>
                </a:lnTo>
                <a:lnTo>
                  <a:pt x="8663" y="7373"/>
                </a:lnTo>
                <a:lnTo>
                  <a:pt x="9101" y="6862"/>
                </a:lnTo>
                <a:lnTo>
                  <a:pt x="9758" y="6132"/>
                </a:lnTo>
                <a:lnTo>
                  <a:pt x="10098" y="5767"/>
                </a:lnTo>
                <a:lnTo>
                  <a:pt x="10439" y="5402"/>
                </a:lnTo>
                <a:lnTo>
                  <a:pt x="10488" y="5329"/>
                </a:lnTo>
                <a:close/>
                <a:moveTo>
                  <a:pt x="6862" y="6886"/>
                </a:moveTo>
                <a:lnTo>
                  <a:pt x="7349" y="7422"/>
                </a:lnTo>
                <a:lnTo>
                  <a:pt x="7349" y="7422"/>
                </a:lnTo>
                <a:lnTo>
                  <a:pt x="6570" y="7203"/>
                </a:lnTo>
                <a:lnTo>
                  <a:pt x="6668" y="7105"/>
                </a:lnTo>
                <a:lnTo>
                  <a:pt x="6765" y="7008"/>
                </a:lnTo>
                <a:lnTo>
                  <a:pt x="6862" y="6911"/>
                </a:lnTo>
                <a:lnTo>
                  <a:pt x="6862" y="6886"/>
                </a:lnTo>
                <a:close/>
                <a:moveTo>
                  <a:pt x="12386" y="6789"/>
                </a:moveTo>
                <a:lnTo>
                  <a:pt x="12483" y="6911"/>
                </a:lnTo>
                <a:lnTo>
                  <a:pt x="12629" y="7008"/>
                </a:lnTo>
                <a:lnTo>
                  <a:pt x="12775" y="7105"/>
                </a:lnTo>
                <a:lnTo>
                  <a:pt x="12921" y="7178"/>
                </a:lnTo>
                <a:lnTo>
                  <a:pt x="13432" y="7422"/>
                </a:lnTo>
                <a:lnTo>
                  <a:pt x="13140" y="7641"/>
                </a:lnTo>
                <a:lnTo>
                  <a:pt x="12970" y="7543"/>
                </a:lnTo>
                <a:lnTo>
                  <a:pt x="12799" y="7470"/>
                </a:lnTo>
                <a:lnTo>
                  <a:pt x="12483" y="7349"/>
                </a:lnTo>
                <a:lnTo>
                  <a:pt x="12045" y="7154"/>
                </a:lnTo>
                <a:lnTo>
                  <a:pt x="11826" y="7057"/>
                </a:lnTo>
                <a:lnTo>
                  <a:pt x="11607" y="7008"/>
                </a:lnTo>
                <a:lnTo>
                  <a:pt x="12386" y="6789"/>
                </a:lnTo>
                <a:close/>
                <a:moveTo>
                  <a:pt x="11461" y="7057"/>
                </a:moveTo>
                <a:lnTo>
                  <a:pt x="11534" y="7154"/>
                </a:lnTo>
                <a:lnTo>
                  <a:pt x="11631" y="7251"/>
                </a:lnTo>
                <a:lnTo>
                  <a:pt x="11850" y="7397"/>
                </a:lnTo>
                <a:lnTo>
                  <a:pt x="12069" y="7519"/>
                </a:lnTo>
                <a:lnTo>
                  <a:pt x="12313" y="7641"/>
                </a:lnTo>
                <a:lnTo>
                  <a:pt x="12532" y="7762"/>
                </a:lnTo>
                <a:lnTo>
                  <a:pt x="12799" y="7908"/>
                </a:lnTo>
                <a:lnTo>
                  <a:pt x="12483" y="8152"/>
                </a:lnTo>
                <a:lnTo>
                  <a:pt x="12410" y="8054"/>
                </a:lnTo>
                <a:lnTo>
                  <a:pt x="12337" y="7981"/>
                </a:lnTo>
                <a:lnTo>
                  <a:pt x="12240" y="7908"/>
                </a:lnTo>
                <a:lnTo>
                  <a:pt x="12118" y="7860"/>
                </a:lnTo>
                <a:lnTo>
                  <a:pt x="11875" y="7762"/>
                </a:lnTo>
                <a:lnTo>
                  <a:pt x="11656" y="7689"/>
                </a:lnTo>
                <a:lnTo>
                  <a:pt x="11145" y="7470"/>
                </a:lnTo>
                <a:lnTo>
                  <a:pt x="10901" y="7349"/>
                </a:lnTo>
                <a:lnTo>
                  <a:pt x="10634" y="7251"/>
                </a:lnTo>
                <a:lnTo>
                  <a:pt x="11437" y="7057"/>
                </a:lnTo>
                <a:close/>
                <a:moveTo>
                  <a:pt x="10439" y="7324"/>
                </a:moveTo>
                <a:lnTo>
                  <a:pt x="10512" y="7422"/>
                </a:lnTo>
                <a:lnTo>
                  <a:pt x="10609" y="7495"/>
                </a:lnTo>
                <a:lnTo>
                  <a:pt x="10828" y="7665"/>
                </a:lnTo>
                <a:lnTo>
                  <a:pt x="11047" y="7787"/>
                </a:lnTo>
                <a:lnTo>
                  <a:pt x="11291" y="7884"/>
                </a:lnTo>
                <a:lnTo>
                  <a:pt x="11996" y="8176"/>
                </a:lnTo>
                <a:lnTo>
                  <a:pt x="12167" y="8249"/>
                </a:lnTo>
                <a:lnTo>
                  <a:pt x="12215" y="8273"/>
                </a:lnTo>
                <a:lnTo>
                  <a:pt x="12288" y="8298"/>
                </a:lnTo>
                <a:lnTo>
                  <a:pt x="11996" y="8541"/>
                </a:lnTo>
                <a:lnTo>
                  <a:pt x="11972" y="8541"/>
                </a:lnTo>
                <a:lnTo>
                  <a:pt x="11583" y="8444"/>
                </a:lnTo>
                <a:lnTo>
                  <a:pt x="11218" y="8322"/>
                </a:lnTo>
                <a:lnTo>
                  <a:pt x="10853" y="8152"/>
                </a:lnTo>
                <a:lnTo>
                  <a:pt x="10512" y="7957"/>
                </a:lnTo>
                <a:lnTo>
                  <a:pt x="10098" y="7714"/>
                </a:lnTo>
                <a:lnTo>
                  <a:pt x="9879" y="7592"/>
                </a:lnTo>
                <a:lnTo>
                  <a:pt x="9660" y="7495"/>
                </a:lnTo>
                <a:lnTo>
                  <a:pt x="10439" y="7324"/>
                </a:lnTo>
                <a:close/>
                <a:moveTo>
                  <a:pt x="8225" y="8103"/>
                </a:moveTo>
                <a:lnTo>
                  <a:pt x="8638" y="8249"/>
                </a:lnTo>
                <a:lnTo>
                  <a:pt x="9028" y="8419"/>
                </a:lnTo>
                <a:lnTo>
                  <a:pt x="8930" y="8517"/>
                </a:lnTo>
                <a:lnTo>
                  <a:pt x="8784" y="8638"/>
                </a:lnTo>
                <a:lnTo>
                  <a:pt x="8711" y="8711"/>
                </a:lnTo>
                <a:lnTo>
                  <a:pt x="8687" y="8784"/>
                </a:lnTo>
                <a:lnTo>
                  <a:pt x="8225" y="8103"/>
                </a:lnTo>
                <a:close/>
                <a:moveTo>
                  <a:pt x="7689" y="8663"/>
                </a:moveTo>
                <a:lnTo>
                  <a:pt x="7714" y="9003"/>
                </a:lnTo>
                <a:lnTo>
                  <a:pt x="7689" y="9003"/>
                </a:lnTo>
                <a:lnTo>
                  <a:pt x="7519" y="8930"/>
                </a:lnTo>
                <a:lnTo>
                  <a:pt x="7665" y="8687"/>
                </a:lnTo>
                <a:lnTo>
                  <a:pt x="7689" y="8663"/>
                </a:lnTo>
                <a:close/>
                <a:moveTo>
                  <a:pt x="9344" y="7592"/>
                </a:moveTo>
                <a:lnTo>
                  <a:pt x="9612" y="7787"/>
                </a:lnTo>
                <a:lnTo>
                  <a:pt x="9904" y="7981"/>
                </a:lnTo>
                <a:lnTo>
                  <a:pt x="10463" y="8322"/>
                </a:lnTo>
                <a:lnTo>
                  <a:pt x="10755" y="8492"/>
                </a:lnTo>
                <a:lnTo>
                  <a:pt x="11047" y="8638"/>
                </a:lnTo>
                <a:lnTo>
                  <a:pt x="11364" y="8760"/>
                </a:lnTo>
                <a:lnTo>
                  <a:pt x="11680" y="8833"/>
                </a:lnTo>
                <a:lnTo>
                  <a:pt x="11510" y="9003"/>
                </a:lnTo>
                <a:lnTo>
                  <a:pt x="11485" y="9028"/>
                </a:lnTo>
                <a:lnTo>
                  <a:pt x="10463" y="8565"/>
                </a:lnTo>
                <a:lnTo>
                  <a:pt x="9952" y="8371"/>
                </a:lnTo>
                <a:lnTo>
                  <a:pt x="9417" y="8176"/>
                </a:lnTo>
                <a:lnTo>
                  <a:pt x="8979" y="7981"/>
                </a:lnTo>
                <a:lnTo>
                  <a:pt x="8736" y="7884"/>
                </a:lnTo>
                <a:lnTo>
                  <a:pt x="8468" y="7811"/>
                </a:lnTo>
                <a:lnTo>
                  <a:pt x="8906" y="7714"/>
                </a:lnTo>
                <a:lnTo>
                  <a:pt x="9344" y="7592"/>
                </a:lnTo>
                <a:close/>
                <a:moveTo>
                  <a:pt x="9368" y="8565"/>
                </a:moveTo>
                <a:lnTo>
                  <a:pt x="9733" y="8687"/>
                </a:lnTo>
                <a:lnTo>
                  <a:pt x="9660" y="8760"/>
                </a:lnTo>
                <a:lnTo>
                  <a:pt x="9198" y="9076"/>
                </a:lnTo>
                <a:lnTo>
                  <a:pt x="9101" y="9149"/>
                </a:lnTo>
                <a:lnTo>
                  <a:pt x="9003" y="9247"/>
                </a:lnTo>
                <a:lnTo>
                  <a:pt x="8760" y="8906"/>
                </a:lnTo>
                <a:lnTo>
                  <a:pt x="8784" y="8906"/>
                </a:lnTo>
                <a:lnTo>
                  <a:pt x="8930" y="8809"/>
                </a:lnTo>
                <a:lnTo>
                  <a:pt x="9052" y="8711"/>
                </a:lnTo>
                <a:lnTo>
                  <a:pt x="9174" y="8638"/>
                </a:lnTo>
                <a:lnTo>
                  <a:pt x="9344" y="8590"/>
                </a:lnTo>
                <a:lnTo>
                  <a:pt x="9368" y="8565"/>
                </a:lnTo>
                <a:close/>
                <a:moveTo>
                  <a:pt x="828" y="6181"/>
                </a:moveTo>
                <a:lnTo>
                  <a:pt x="1168" y="6302"/>
                </a:lnTo>
                <a:lnTo>
                  <a:pt x="1533" y="6400"/>
                </a:lnTo>
                <a:lnTo>
                  <a:pt x="2239" y="6546"/>
                </a:lnTo>
                <a:lnTo>
                  <a:pt x="2507" y="6570"/>
                </a:lnTo>
                <a:lnTo>
                  <a:pt x="2750" y="6594"/>
                </a:lnTo>
                <a:lnTo>
                  <a:pt x="3018" y="6619"/>
                </a:lnTo>
                <a:lnTo>
                  <a:pt x="3285" y="6643"/>
                </a:lnTo>
                <a:lnTo>
                  <a:pt x="4356" y="6911"/>
                </a:lnTo>
                <a:lnTo>
                  <a:pt x="5159" y="7081"/>
                </a:lnTo>
                <a:lnTo>
                  <a:pt x="5938" y="7300"/>
                </a:lnTo>
                <a:lnTo>
                  <a:pt x="7519" y="7762"/>
                </a:lnTo>
                <a:lnTo>
                  <a:pt x="6546" y="8273"/>
                </a:lnTo>
                <a:lnTo>
                  <a:pt x="5548" y="8736"/>
                </a:lnTo>
                <a:lnTo>
                  <a:pt x="4697" y="9076"/>
                </a:lnTo>
                <a:lnTo>
                  <a:pt x="4453" y="9198"/>
                </a:lnTo>
                <a:lnTo>
                  <a:pt x="4332" y="9271"/>
                </a:lnTo>
                <a:lnTo>
                  <a:pt x="4234" y="9368"/>
                </a:lnTo>
                <a:lnTo>
                  <a:pt x="4210" y="9320"/>
                </a:lnTo>
                <a:lnTo>
                  <a:pt x="3991" y="9003"/>
                </a:lnTo>
                <a:lnTo>
                  <a:pt x="3748" y="8687"/>
                </a:lnTo>
                <a:lnTo>
                  <a:pt x="3456" y="8395"/>
                </a:lnTo>
                <a:lnTo>
                  <a:pt x="3164" y="8127"/>
                </a:lnTo>
                <a:lnTo>
                  <a:pt x="2531" y="7616"/>
                </a:lnTo>
                <a:lnTo>
                  <a:pt x="2239" y="7373"/>
                </a:lnTo>
                <a:lnTo>
                  <a:pt x="1947" y="7105"/>
                </a:lnTo>
                <a:lnTo>
                  <a:pt x="1728" y="6911"/>
                </a:lnTo>
                <a:lnTo>
                  <a:pt x="1485" y="6716"/>
                </a:lnTo>
                <a:lnTo>
                  <a:pt x="1047" y="6375"/>
                </a:lnTo>
                <a:lnTo>
                  <a:pt x="828" y="6181"/>
                </a:lnTo>
                <a:close/>
                <a:moveTo>
                  <a:pt x="10098" y="8833"/>
                </a:moveTo>
                <a:lnTo>
                  <a:pt x="10658" y="9076"/>
                </a:lnTo>
                <a:lnTo>
                  <a:pt x="10366" y="9247"/>
                </a:lnTo>
                <a:lnTo>
                  <a:pt x="10098" y="9393"/>
                </a:lnTo>
                <a:lnTo>
                  <a:pt x="9758" y="9612"/>
                </a:lnTo>
                <a:lnTo>
                  <a:pt x="9612" y="9758"/>
                </a:lnTo>
                <a:lnTo>
                  <a:pt x="9466" y="9904"/>
                </a:lnTo>
                <a:lnTo>
                  <a:pt x="9125" y="9417"/>
                </a:lnTo>
                <a:lnTo>
                  <a:pt x="9198" y="9393"/>
                </a:lnTo>
                <a:lnTo>
                  <a:pt x="9271" y="9368"/>
                </a:lnTo>
                <a:lnTo>
                  <a:pt x="9417" y="9271"/>
                </a:lnTo>
                <a:lnTo>
                  <a:pt x="9660" y="9101"/>
                </a:lnTo>
                <a:lnTo>
                  <a:pt x="10098" y="8857"/>
                </a:lnTo>
                <a:lnTo>
                  <a:pt x="10098" y="8833"/>
                </a:lnTo>
                <a:close/>
                <a:moveTo>
                  <a:pt x="7324" y="9174"/>
                </a:moveTo>
                <a:lnTo>
                  <a:pt x="7446" y="9222"/>
                </a:lnTo>
                <a:lnTo>
                  <a:pt x="7519" y="9295"/>
                </a:lnTo>
                <a:lnTo>
                  <a:pt x="7738" y="9393"/>
                </a:lnTo>
                <a:lnTo>
                  <a:pt x="7738" y="9855"/>
                </a:lnTo>
                <a:lnTo>
                  <a:pt x="7738" y="10001"/>
                </a:lnTo>
                <a:lnTo>
                  <a:pt x="7495" y="9855"/>
                </a:lnTo>
                <a:lnTo>
                  <a:pt x="7251" y="9733"/>
                </a:lnTo>
                <a:lnTo>
                  <a:pt x="7105" y="9685"/>
                </a:lnTo>
                <a:lnTo>
                  <a:pt x="6984" y="9660"/>
                </a:lnTo>
                <a:lnTo>
                  <a:pt x="7324" y="9174"/>
                </a:lnTo>
                <a:close/>
                <a:moveTo>
                  <a:pt x="6911" y="9758"/>
                </a:moveTo>
                <a:lnTo>
                  <a:pt x="7008" y="9879"/>
                </a:lnTo>
                <a:lnTo>
                  <a:pt x="7130" y="10001"/>
                </a:lnTo>
                <a:lnTo>
                  <a:pt x="7373" y="10196"/>
                </a:lnTo>
                <a:lnTo>
                  <a:pt x="7543" y="10317"/>
                </a:lnTo>
                <a:lnTo>
                  <a:pt x="7762" y="10415"/>
                </a:lnTo>
                <a:lnTo>
                  <a:pt x="7762" y="10926"/>
                </a:lnTo>
                <a:lnTo>
                  <a:pt x="7470" y="10707"/>
                </a:lnTo>
                <a:lnTo>
                  <a:pt x="7203" y="10488"/>
                </a:lnTo>
                <a:lnTo>
                  <a:pt x="7057" y="10415"/>
                </a:lnTo>
                <a:lnTo>
                  <a:pt x="6911" y="10317"/>
                </a:lnTo>
                <a:lnTo>
                  <a:pt x="6741" y="10269"/>
                </a:lnTo>
                <a:lnTo>
                  <a:pt x="6570" y="10244"/>
                </a:lnTo>
                <a:lnTo>
                  <a:pt x="6911" y="9758"/>
                </a:lnTo>
                <a:close/>
                <a:moveTo>
                  <a:pt x="11072" y="9271"/>
                </a:moveTo>
                <a:lnTo>
                  <a:pt x="11291" y="9368"/>
                </a:lnTo>
                <a:lnTo>
                  <a:pt x="11266" y="9490"/>
                </a:lnTo>
                <a:lnTo>
                  <a:pt x="11266" y="9612"/>
                </a:lnTo>
                <a:lnTo>
                  <a:pt x="11096" y="9685"/>
                </a:lnTo>
                <a:lnTo>
                  <a:pt x="10950" y="9782"/>
                </a:lnTo>
                <a:lnTo>
                  <a:pt x="10658" y="9977"/>
                </a:lnTo>
                <a:lnTo>
                  <a:pt x="10293" y="10220"/>
                </a:lnTo>
                <a:lnTo>
                  <a:pt x="10123" y="10366"/>
                </a:lnTo>
                <a:lnTo>
                  <a:pt x="10050" y="10439"/>
                </a:lnTo>
                <a:lnTo>
                  <a:pt x="10001" y="10536"/>
                </a:lnTo>
                <a:lnTo>
                  <a:pt x="10001" y="10585"/>
                </a:lnTo>
                <a:lnTo>
                  <a:pt x="10025" y="10609"/>
                </a:lnTo>
                <a:lnTo>
                  <a:pt x="10123" y="10609"/>
                </a:lnTo>
                <a:lnTo>
                  <a:pt x="10220" y="10585"/>
                </a:lnTo>
                <a:lnTo>
                  <a:pt x="10390" y="10512"/>
                </a:lnTo>
                <a:lnTo>
                  <a:pt x="10561" y="10390"/>
                </a:lnTo>
                <a:lnTo>
                  <a:pt x="10731" y="10269"/>
                </a:lnTo>
                <a:lnTo>
                  <a:pt x="10999" y="10074"/>
                </a:lnTo>
                <a:lnTo>
                  <a:pt x="11291" y="9904"/>
                </a:lnTo>
                <a:lnTo>
                  <a:pt x="11339" y="10171"/>
                </a:lnTo>
                <a:lnTo>
                  <a:pt x="11412" y="10390"/>
                </a:lnTo>
                <a:lnTo>
                  <a:pt x="11145" y="10488"/>
                </a:lnTo>
                <a:lnTo>
                  <a:pt x="10877" y="10634"/>
                </a:lnTo>
                <a:lnTo>
                  <a:pt x="10731" y="10682"/>
                </a:lnTo>
                <a:lnTo>
                  <a:pt x="10561" y="10804"/>
                </a:lnTo>
                <a:lnTo>
                  <a:pt x="10415" y="10926"/>
                </a:lnTo>
                <a:lnTo>
                  <a:pt x="10342" y="10999"/>
                </a:lnTo>
                <a:lnTo>
                  <a:pt x="10317" y="11072"/>
                </a:lnTo>
                <a:lnTo>
                  <a:pt x="9879" y="10463"/>
                </a:lnTo>
                <a:lnTo>
                  <a:pt x="9587" y="10050"/>
                </a:lnTo>
                <a:lnTo>
                  <a:pt x="9733" y="10001"/>
                </a:lnTo>
                <a:lnTo>
                  <a:pt x="9904" y="9928"/>
                </a:lnTo>
                <a:lnTo>
                  <a:pt x="10196" y="9758"/>
                </a:lnTo>
                <a:lnTo>
                  <a:pt x="10634" y="9514"/>
                </a:lnTo>
                <a:lnTo>
                  <a:pt x="11047" y="9295"/>
                </a:lnTo>
                <a:lnTo>
                  <a:pt x="11072" y="9271"/>
                </a:lnTo>
                <a:close/>
                <a:moveTo>
                  <a:pt x="11534" y="10780"/>
                </a:moveTo>
                <a:lnTo>
                  <a:pt x="11656" y="11193"/>
                </a:lnTo>
                <a:lnTo>
                  <a:pt x="11631" y="11193"/>
                </a:lnTo>
                <a:lnTo>
                  <a:pt x="11437" y="11364"/>
                </a:lnTo>
                <a:lnTo>
                  <a:pt x="11218" y="11510"/>
                </a:lnTo>
                <a:lnTo>
                  <a:pt x="11023" y="11631"/>
                </a:lnTo>
                <a:lnTo>
                  <a:pt x="10828" y="11753"/>
                </a:lnTo>
                <a:lnTo>
                  <a:pt x="10804" y="11777"/>
                </a:lnTo>
                <a:lnTo>
                  <a:pt x="10439" y="11242"/>
                </a:lnTo>
                <a:lnTo>
                  <a:pt x="10512" y="11242"/>
                </a:lnTo>
                <a:lnTo>
                  <a:pt x="10585" y="11218"/>
                </a:lnTo>
                <a:lnTo>
                  <a:pt x="10731" y="11145"/>
                </a:lnTo>
                <a:lnTo>
                  <a:pt x="10999" y="10974"/>
                </a:lnTo>
                <a:lnTo>
                  <a:pt x="11534" y="10780"/>
                </a:lnTo>
                <a:close/>
                <a:moveTo>
                  <a:pt x="6522" y="10342"/>
                </a:moveTo>
                <a:lnTo>
                  <a:pt x="6668" y="10439"/>
                </a:lnTo>
                <a:lnTo>
                  <a:pt x="6838" y="10561"/>
                </a:lnTo>
                <a:lnTo>
                  <a:pt x="7105" y="10853"/>
                </a:lnTo>
                <a:lnTo>
                  <a:pt x="7251" y="10999"/>
                </a:lnTo>
                <a:lnTo>
                  <a:pt x="7397" y="11120"/>
                </a:lnTo>
                <a:lnTo>
                  <a:pt x="7568" y="11218"/>
                </a:lnTo>
                <a:lnTo>
                  <a:pt x="7738" y="11291"/>
                </a:lnTo>
                <a:lnTo>
                  <a:pt x="7762" y="11291"/>
                </a:lnTo>
                <a:lnTo>
                  <a:pt x="7762" y="12021"/>
                </a:lnTo>
                <a:lnTo>
                  <a:pt x="7665" y="11948"/>
                </a:lnTo>
                <a:lnTo>
                  <a:pt x="7568" y="11875"/>
                </a:lnTo>
                <a:lnTo>
                  <a:pt x="7397" y="11704"/>
                </a:lnTo>
                <a:lnTo>
                  <a:pt x="7057" y="11364"/>
                </a:lnTo>
                <a:lnTo>
                  <a:pt x="6862" y="11193"/>
                </a:lnTo>
                <a:lnTo>
                  <a:pt x="6619" y="11072"/>
                </a:lnTo>
                <a:lnTo>
                  <a:pt x="6376" y="10999"/>
                </a:lnTo>
                <a:lnTo>
                  <a:pt x="6132" y="10926"/>
                </a:lnTo>
                <a:lnTo>
                  <a:pt x="6522" y="10342"/>
                </a:lnTo>
                <a:close/>
                <a:moveTo>
                  <a:pt x="11753" y="11510"/>
                </a:moveTo>
                <a:lnTo>
                  <a:pt x="11826" y="11802"/>
                </a:lnTo>
                <a:lnTo>
                  <a:pt x="11704" y="11826"/>
                </a:lnTo>
                <a:lnTo>
                  <a:pt x="11607" y="11899"/>
                </a:lnTo>
                <a:lnTo>
                  <a:pt x="11412" y="12021"/>
                </a:lnTo>
                <a:lnTo>
                  <a:pt x="11291" y="12167"/>
                </a:lnTo>
                <a:lnTo>
                  <a:pt x="11218" y="12240"/>
                </a:lnTo>
                <a:lnTo>
                  <a:pt x="11193" y="12313"/>
                </a:lnTo>
                <a:lnTo>
                  <a:pt x="10901" y="11899"/>
                </a:lnTo>
                <a:lnTo>
                  <a:pt x="11120" y="11850"/>
                </a:lnTo>
                <a:lnTo>
                  <a:pt x="11339" y="11777"/>
                </a:lnTo>
                <a:lnTo>
                  <a:pt x="11558" y="11656"/>
                </a:lnTo>
                <a:lnTo>
                  <a:pt x="11753" y="11510"/>
                </a:lnTo>
                <a:close/>
                <a:moveTo>
                  <a:pt x="6059" y="11047"/>
                </a:moveTo>
                <a:lnTo>
                  <a:pt x="6303" y="11218"/>
                </a:lnTo>
                <a:lnTo>
                  <a:pt x="6546" y="11388"/>
                </a:lnTo>
                <a:lnTo>
                  <a:pt x="6789" y="11583"/>
                </a:lnTo>
                <a:lnTo>
                  <a:pt x="6984" y="11802"/>
                </a:lnTo>
                <a:lnTo>
                  <a:pt x="7251" y="12069"/>
                </a:lnTo>
                <a:lnTo>
                  <a:pt x="7397" y="12215"/>
                </a:lnTo>
                <a:lnTo>
                  <a:pt x="7543" y="12313"/>
                </a:lnTo>
                <a:lnTo>
                  <a:pt x="7276" y="12459"/>
                </a:lnTo>
                <a:lnTo>
                  <a:pt x="7154" y="12386"/>
                </a:lnTo>
                <a:lnTo>
                  <a:pt x="7008" y="12337"/>
                </a:lnTo>
                <a:lnTo>
                  <a:pt x="6765" y="12215"/>
                </a:lnTo>
                <a:lnTo>
                  <a:pt x="6522" y="12069"/>
                </a:lnTo>
                <a:lnTo>
                  <a:pt x="6327" y="11948"/>
                </a:lnTo>
                <a:lnTo>
                  <a:pt x="6157" y="11802"/>
                </a:lnTo>
                <a:lnTo>
                  <a:pt x="5962" y="11656"/>
                </a:lnTo>
                <a:lnTo>
                  <a:pt x="5767" y="11534"/>
                </a:lnTo>
                <a:lnTo>
                  <a:pt x="6059" y="11047"/>
                </a:lnTo>
                <a:close/>
                <a:moveTo>
                  <a:pt x="5670" y="11680"/>
                </a:moveTo>
                <a:lnTo>
                  <a:pt x="5719" y="11777"/>
                </a:lnTo>
                <a:lnTo>
                  <a:pt x="5792" y="11850"/>
                </a:lnTo>
                <a:lnTo>
                  <a:pt x="5938" y="12021"/>
                </a:lnTo>
                <a:lnTo>
                  <a:pt x="6108" y="12167"/>
                </a:lnTo>
                <a:lnTo>
                  <a:pt x="6278" y="12288"/>
                </a:lnTo>
                <a:lnTo>
                  <a:pt x="6546" y="12483"/>
                </a:lnTo>
                <a:lnTo>
                  <a:pt x="6716" y="12580"/>
                </a:lnTo>
                <a:lnTo>
                  <a:pt x="6887" y="12678"/>
                </a:lnTo>
                <a:lnTo>
                  <a:pt x="6522" y="12848"/>
                </a:lnTo>
                <a:lnTo>
                  <a:pt x="6230" y="12653"/>
                </a:lnTo>
                <a:lnTo>
                  <a:pt x="5938" y="12434"/>
                </a:lnTo>
                <a:lnTo>
                  <a:pt x="5694" y="12215"/>
                </a:lnTo>
                <a:lnTo>
                  <a:pt x="5475" y="12021"/>
                </a:lnTo>
                <a:lnTo>
                  <a:pt x="5621" y="11777"/>
                </a:lnTo>
                <a:lnTo>
                  <a:pt x="5670" y="11680"/>
                </a:lnTo>
                <a:close/>
                <a:moveTo>
                  <a:pt x="11899" y="12094"/>
                </a:moveTo>
                <a:lnTo>
                  <a:pt x="12021" y="12605"/>
                </a:lnTo>
                <a:lnTo>
                  <a:pt x="11899" y="12726"/>
                </a:lnTo>
                <a:lnTo>
                  <a:pt x="11777" y="12848"/>
                </a:lnTo>
                <a:lnTo>
                  <a:pt x="11729" y="12921"/>
                </a:lnTo>
                <a:lnTo>
                  <a:pt x="11680" y="12994"/>
                </a:lnTo>
                <a:lnTo>
                  <a:pt x="11680" y="13018"/>
                </a:lnTo>
                <a:lnTo>
                  <a:pt x="11266" y="12434"/>
                </a:lnTo>
                <a:lnTo>
                  <a:pt x="11412" y="12386"/>
                </a:lnTo>
                <a:lnTo>
                  <a:pt x="11558" y="12313"/>
                </a:lnTo>
                <a:lnTo>
                  <a:pt x="11729" y="12215"/>
                </a:lnTo>
                <a:lnTo>
                  <a:pt x="11899" y="12094"/>
                </a:lnTo>
                <a:close/>
                <a:moveTo>
                  <a:pt x="5329" y="12240"/>
                </a:moveTo>
                <a:lnTo>
                  <a:pt x="5402" y="12361"/>
                </a:lnTo>
                <a:lnTo>
                  <a:pt x="5500" y="12483"/>
                </a:lnTo>
                <a:lnTo>
                  <a:pt x="5670" y="12678"/>
                </a:lnTo>
                <a:lnTo>
                  <a:pt x="5913" y="12897"/>
                </a:lnTo>
                <a:lnTo>
                  <a:pt x="6157" y="13067"/>
                </a:lnTo>
                <a:lnTo>
                  <a:pt x="5743" y="13335"/>
                </a:lnTo>
                <a:lnTo>
                  <a:pt x="5646" y="13310"/>
                </a:lnTo>
                <a:lnTo>
                  <a:pt x="5475" y="13237"/>
                </a:lnTo>
                <a:lnTo>
                  <a:pt x="5305" y="13164"/>
                </a:lnTo>
                <a:lnTo>
                  <a:pt x="5135" y="13043"/>
                </a:lnTo>
                <a:lnTo>
                  <a:pt x="4940" y="12970"/>
                </a:lnTo>
                <a:lnTo>
                  <a:pt x="4891" y="12945"/>
                </a:lnTo>
                <a:lnTo>
                  <a:pt x="5110" y="12605"/>
                </a:lnTo>
                <a:lnTo>
                  <a:pt x="5329" y="12240"/>
                </a:lnTo>
                <a:close/>
                <a:moveTo>
                  <a:pt x="12094" y="13043"/>
                </a:moveTo>
                <a:lnTo>
                  <a:pt x="12215" y="13748"/>
                </a:lnTo>
                <a:lnTo>
                  <a:pt x="11802" y="13189"/>
                </a:lnTo>
                <a:lnTo>
                  <a:pt x="11850" y="13189"/>
                </a:lnTo>
                <a:lnTo>
                  <a:pt x="11923" y="13164"/>
                </a:lnTo>
                <a:lnTo>
                  <a:pt x="11972" y="13140"/>
                </a:lnTo>
                <a:lnTo>
                  <a:pt x="12094" y="13043"/>
                </a:lnTo>
                <a:close/>
                <a:moveTo>
                  <a:pt x="4745" y="13140"/>
                </a:moveTo>
                <a:lnTo>
                  <a:pt x="4891" y="13310"/>
                </a:lnTo>
                <a:lnTo>
                  <a:pt x="5062" y="13456"/>
                </a:lnTo>
                <a:lnTo>
                  <a:pt x="5305" y="13602"/>
                </a:lnTo>
                <a:lnTo>
                  <a:pt x="4964" y="13846"/>
                </a:lnTo>
                <a:lnTo>
                  <a:pt x="4891" y="13773"/>
                </a:lnTo>
                <a:lnTo>
                  <a:pt x="4818" y="13700"/>
                </a:lnTo>
                <a:lnTo>
                  <a:pt x="4648" y="13627"/>
                </a:lnTo>
                <a:lnTo>
                  <a:pt x="4551" y="13554"/>
                </a:lnTo>
                <a:lnTo>
                  <a:pt x="4405" y="13529"/>
                </a:lnTo>
                <a:lnTo>
                  <a:pt x="4575" y="13335"/>
                </a:lnTo>
                <a:lnTo>
                  <a:pt x="4745" y="13140"/>
                </a:lnTo>
                <a:close/>
                <a:moveTo>
                  <a:pt x="8200" y="8833"/>
                </a:moveTo>
                <a:lnTo>
                  <a:pt x="8371" y="9076"/>
                </a:lnTo>
                <a:lnTo>
                  <a:pt x="8663" y="9514"/>
                </a:lnTo>
                <a:lnTo>
                  <a:pt x="8979" y="9928"/>
                </a:lnTo>
                <a:lnTo>
                  <a:pt x="9587" y="10780"/>
                </a:lnTo>
                <a:lnTo>
                  <a:pt x="10171" y="11583"/>
                </a:lnTo>
                <a:lnTo>
                  <a:pt x="10731" y="12410"/>
                </a:lnTo>
                <a:lnTo>
                  <a:pt x="11291" y="13213"/>
                </a:lnTo>
                <a:lnTo>
                  <a:pt x="11850" y="13992"/>
                </a:lnTo>
                <a:lnTo>
                  <a:pt x="11729" y="13943"/>
                </a:lnTo>
                <a:lnTo>
                  <a:pt x="11072" y="13554"/>
                </a:lnTo>
                <a:lnTo>
                  <a:pt x="10415" y="13189"/>
                </a:lnTo>
                <a:lnTo>
                  <a:pt x="9831" y="12921"/>
                </a:lnTo>
                <a:lnTo>
                  <a:pt x="9539" y="12799"/>
                </a:lnTo>
                <a:lnTo>
                  <a:pt x="9222" y="12678"/>
                </a:lnTo>
                <a:lnTo>
                  <a:pt x="8760" y="12507"/>
                </a:lnTo>
                <a:lnTo>
                  <a:pt x="8517" y="12410"/>
                </a:lnTo>
                <a:lnTo>
                  <a:pt x="8273" y="12337"/>
                </a:lnTo>
                <a:lnTo>
                  <a:pt x="8273" y="12288"/>
                </a:lnTo>
                <a:lnTo>
                  <a:pt x="8322" y="11996"/>
                </a:lnTo>
                <a:lnTo>
                  <a:pt x="8346" y="11680"/>
                </a:lnTo>
                <a:lnTo>
                  <a:pt x="8346" y="11388"/>
                </a:lnTo>
                <a:lnTo>
                  <a:pt x="8322" y="11072"/>
                </a:lnTo>
                <a:lnTo>
                  <a:pt x="8273" y="10463"/>
                </a:lnTo>
                <a:lnTo>
                  <a:pt x="8225" y="9855"/>
                </a:lnTo>
                <a:lnTo>
                  <a:pt x="8200" y="8833"/>
                </a:lnTo>
                <a:close/>
                <a:moveTo>
                  <a:pt x="7324" y="8346"/>
                </a:moveTo>
                <a:lnTo>
                  <a:pt x="6935" y="8906"/>
                </a:lnTo>
                <a:lnTo>
                  <a:pt x="6570" y="9441"/>
                </a:lnTo>
                <a:lnTo>
                  <a:pt x="5962" y="10439"/>
                </a:lnTo>
                <a:lnTo>
                  <a:pt x="5354" y="11437"/>
                </a:lnTo>
                <a:lnTo>
                  <a:pt x="4818" y="12386"/>
                </a:lnTo>
                <a:lnTo>
                  <a:pt x="4502" y="12848"/>
                </a:lnTo>
                <a:lnTo>
                  <a:pt x="4356" y="13067"/>
                </a:lnTo>
                <a:lnTo>
                  <a:pt x="4161" y="13286"/>
                </a:lnTo>
                <a:lnTo>
                  <a:pt x="3967" y="13529"/>
                </a:lnTo>
                <a:lnTo>
                  <a:pt x="3796" y="13773"/>
                </a:lnTo>
                <a:lnTo>
                  <a:pt x="3650" y="14040"/>
                </a:lnTo>
                <a:lnTo>
                  <a:pt x="3504" y="14308"/>
                </a:lnTo>
                <a:lnTo>
                  <a:pt x="3577" y="13578"/>
                </a:lnTo>
                <a:lnTo>
                  <a:pt x="3699" y="12897"/>
                </a:lnTo>
                <a:lnTo>
                  <a:pt x="3821" y="12215"/>
                </a:lnTo>
                <a:lnTo>
                  <a:pt x="3967" y="11558"/>
                </a:lnTo>
                <a:lnTo>
                  <a:pt x="4113" y="10926"/>
                </a:lnTo>
                <a:lnTo>
                  <a:pt x="4234" y="10269"/>
                </a:lnTo>
                <a:lnTo>
                  <a:pt x="4332" y="9612"/>
                </a:lnTo>
                <a:lnTo>
                  <a:pt x="4307" y="9539"/>
                </a:lnTo>
                <a:lnTo>
                  <a:pt x="4453" y="9587"/>
                </a:lnTo>
                <a:lnTo>
                  <a:pt x="4624" y="9563"/>
                </a:lnTo>
                <a:lnTo>
                  <a:pt x="4818" y="9514"/>
                </a:lnTo>
                <a:lnTo>
                  <a:pt x="5013" y="9441"/>
                </a:lnTo>
                <a:lnTo>
                  <a:pt x="5354" y="9271"/>
                </a:lnTo>
                <a:lnTo>
                  <a:pt x="5646" y="9149"/>
                </a:lnTo>
                <a:lnTo>
                  <a:pt x="6497" y="8760"/>
                </a:lnTo>
                <a:lnTo>
                  <a:pt x="7324" y="8346"/>
                </a:lnTo>
                <a:close/>
                <a:moveTo>
                  <a:pt x="4234" y="13700"/>
                </a:moveTo>
                <a:lnTo>
                  <a:pt x="4307" y="13773"/>
                </a:lnTo>
                <a:lnTo>
                  <a:pt x="4380" y="13821"/>
                </a:lnTo>
                <a:lnTo>
                  <a:pt x="4551" y="13943"/>
                </a:lnTo>
                <a:lnTo>
                  <a:pt x="4697" y="14016"/>
                </a:lnTo>
                <a:lnTo>
                  <a:pt x="4307" y="14259"/>
                </a:lnTo>
                <a:lnTo>
                  <a:pt x="4161" y="14332"/>
                </a:lnTo>
                <a:lnTo>
                  <a:pt x="3991" y="14405"/>
                </a:lnTo>
                <a:lnTo>
                  <a:pt x="3650" y="14502"/>
                </a:lnTo>
                <a:lnTo>
                  <a:pt x="3748" y="14429"/>
                </a:lnTo>
                <a:lnTo>
                  <a:pt x="3821" y="14332"/>
                </a:lnTo>
                <a:lnTo>
                  <a:pt x="3967" y="14113"/>
                </a:lnTo>
                <a:lnTo>
                  <a:pt x="4113" y="13894"/>
                </a:lnTo>
                <a:lnTo>
                  <a:pt x="4234" y="13700"/>
                </a:lnTo>
                <a:close/>
                <a:moveTo>
                  <a:pt x="7835" y="0"/>
                </a:moveTo>
                <a:lnTo>
                  <a:pt x="7762" y="25"/>
                </a:lnTo>
                <a:lnTo>
                  <a:pt x="7689" y="73"/>
                </a:lnTo>
                <a:lnTo>
                  <a:pt x="7641" y="73"/>
                </a:lnTo>
                <a:lnTo>
                  <a:pt x="7495" y="146"/>
                </a:lnTo>
                <a:lnTo>
                  <a:pt x="7373" y="244"/>
                </a:lnTo>
                <a:lnTo>
                  <a:pt x="7276" y="341"/>
                </a:lnTo>
                <a:lnTo>
                  <a:pt x="7178" y="463"/>
                </a:lnTo>
                <a:lnTo>
                  <a:pt x="6984" y="730"/>
                </a:lnTo>
                <a:lnTo>
                  <a:pt x="6838" y="1047"/>
                </a:lnTo>
                <a:lnTo>
                  <a:pt x="6716" y="1387"/>
                </a:lnTo>
                <a:lnTo>
                  <a:pt x="6619" y="1704"/>
                </a:lnTo>
                <a:lnTo>
                  <a:pt x="6449" y="2288"/>
                </a:lnTo>
                <a:lnTo>
                  <a:pt x="6230" y="2920"/>
                </a:lnTo>
                <a:lnTo>
                  <a:pt x="6108" y="3237"/>
                </a:lnTo>
                <a:lnTo>
                  <a:pt x="5962" y="3529"/>
                </a:lnTo>
                <a:lnTo>
                  <a:pt x="5767" y="3845"/>
                </a:lnTo>
                <a:lnTo>
                  <a:pt x="5548" y="4161"/>
                </a:lnTo>
                <a:lnTo>
                  <a:pt x="5378" y="4478"/>
                </a:lnTo>
                <a:lnTo>
                  <a:pt x="5281" y="4648"/>
                </a:lnTo>
                <a:lnTo>
                  <a:pt x="5208" y="4818"/>
                </a:lnTo>
                <a:lnTo>
                  <a:pt x="4891" y="4916"/>
                </a:lnTo>
                <a:lnTo>
                  <a:pt x="4575" y="4989"/>
                </a:lnTo>
                <a:lnTo>
                  <a:pt x="3918" y="5110"/>
                </a:lnTo>
                <a:lnTo>
                  <a:pt x="2580" y="5305"/>
                </a:lnTo>
                <a:lnTo>
                  <a:pt x="1801" y="5402"/>
                </a:lnTo>
                <a:lnTo>
                  <a:pt x="998" y="5500"/>
                </a:lnTo>
                <a:lnTo>
                  <a:pt x="755" y="5524"/>
                </a:lnTo>
                <a:lnTo>
                  <a:pt x="511" y="5524"/>
                </a:lnTo>
                <a:lnTo>
                  <a:pt x="244" y="5548"/>
                </a:lnTo>
                <a:lnTo>
                  <a:pt x="146" y="5597"/>
                </a:lnTo>
                <a:lnTo>
                  <a:pt x="49" y="5646"/>
                </a:lnTo>
                <a:lnTo>
                  <a:pt x="0" y="5719"/>
                </a:lnTo>
                <a:lnTo>
                  <a:pt x="0" y="5792"/>
                </a:lnTo>
                <a:lnTo>
                  <a:pt x="0" y="5865"/>
                </a:lnTo>
                <a:lnTo>
                  <a:pt x="0" y="5962"/>
                </a:lnTo>
                <a:lnTo>
                  <a:pt x="49" y="6035"/>
                </a:lnTo>
                <a:lnTo>
                  <a:pt x="146" y="6229"/>
                </a:lnTo>
                <a:lnTo>
                  <a:pt x="292" y="6375"/>
                </a:lnTo>
                <a:lnTo>
                  <a:pt x="438" y="6497"/>
                </a:lnTo>
                <a:lnTo>
                  <a:pt x="682" y="6716"/>
                </a:lnTo>
                <a:lnTo>
                  <a:pt x="925" y="6935"/>
                </a:lnTo>
                <a:lnTo>
                  <a:pt x="1460" y="7349"/>
                </a:lnTo>
                <a:lnTo>
                  <a:pt x="1971" y="7811"/>
                </a:lnTo>
                <a:lnTo>
                  <a:pt x="2507" y="8273"/>
                </a:lnTo>
                <a:lnTo>
                  <a:pt x="2847" y="8565"/>
                </a:lnTo>
                <a:lnTo>
                  <a:pt x="3188" y="8882"/>
                </a:lnTo>
                <a:lnTo>
                  <a:pt x="3504" y="9222"/>
                </a:lnTo>
                <a:lnTo>
                  <a:pt x="3650" y="9417"/>
                </a:lnTo>
                <a:lnTo>
                  <a:pt x="3772" y="9612"/>
                </a:lnTo>
                <a:lnTo>
                  <a:pt x="3821" y="9685"/>
                </a:lnTo>
                <a:lnTo>
                  <a:pt x="3918" y="9709"/>
                </a:lnTo>
                <a:lnTo>
                  <a:pt x="3748" y="10342"/>
                </a:lnTo>
                <a:lnTo>
                  <a:pt x="3602" y="10974"/>
                </a:lnTo>
                <a:lnTo>
                  <a:pt x="3334" y="12264"/>
                </a:lnTo>
                <a:lnTo>
                  <a:pt x="3212" y="12872"/>
                </a:lnTo>
                <a:lnTo>
                  <a:pt x="3091" y="13529"/>
                </a:lnTo>
                <a:lnTo>
                  <a:pt x="3042" y="13870"/>
                </a:lnTo>
                <a:lnTo>
                  <a:pt x="2993" y="14186"/>
                </a:lnTo>
                <a:lnTo>
                  <a:pt x="2993" y="14502"/>
                </a:lnTo>
                <a:lnTo>
                  <a:pt x="3018" y="14819"/>
                </a:lnTo>
                <a:lnTo>
                  <a:pt x="3042" y="14916"/>
                </a:lnTo>
                <a:lnTo>
                  <a:pt x="3091" y="14965"/>
                </a:lnTo>
                <a:lnTo>
                  <a:pt x="3188" y="15013"/>
                </a:lnTo>
                <a:lnTo>
                  <a:pt x="3261" y="15013"/>
                </a:lnTo>
                <a:lnTo>
                  <a:pt x="3383" y="15038"/>
                </a:lnTo>
                <a:lnTo>
                  <a:pt x="3529" y="15062"/>
                </a:lnTo>
                <a:lnTo>
                  <a:pt x="3675" y="15038"/>
                </a:lnTo>
                <a:lnTo>
                  <a:pt x="3796" y="15013"/>
                </a:lnTo>
                <a:lnTo>
                  <a:pt x="4088" y="14940"/>
                </a:lnTo>
                <a:lnTo>
                  <a:pt x="4405" y="14794"/>
                </a:lnTo>
                <a:lnTo>
                  <a:pt x="4672" y="14624"/>
                </a:lnTo>
                <a:lnTo>
                  <a:pt x="4964" y="14454"/>
                </a:lnTo>
                <a:lnTo>
                  <a:pt x="5402" y="14138"/>
                </a:lnTo>
                <a:lnTo>
                  <a:pt x="5719" y="13943"/>
                </a:lnTo>
                <a:lnTo>
                  <a:pt x="6035" y="13748"/>
                </a:lnTo>
                <a:lnTo>
                  <a:pt x="6716" y="13383"/>
                </a:lnTo>
                <a:lnTo>
                  <a:pt x="7373" y="13018"/>
                </a:lnTo>
                <a:lnTo>
                  <a:pt x="7689" y="12824"/>
                </a:lnTo>
                <a:lnTo>
                  <a:pt x="8006" y="12629"/>
                </a:lnTo>
                <a:lnTo>
                  <a:pt x="8127" y="12726"/>
                </a:lnTo>
                <a:lnTo>
                  <a:pt x="8273" y="12799"/>
                </a:lnTo>
                <a:lnTo>
                  <a:pt x="8590" y="12945"/>
                </a:lnTo>
                <a:lnTo>
                  <a:pt x="9320" y="13213"/>
                </a:lnTo>
                <a:lnTo>
                  <a:pt x="9685" y="13383"/>
                </a:lnTo>
                <a:lnTo>
                  <a:pt x="10050" y="13554"/>
                </a:lnTo>
                <a:lnTo>
                  <a:pt x="10707" y="13894"/>
                </a:lnTo>
                <a:lnTo>
                  <a:pt x="11364" y="14283"/>
                </a:lnTo>
                <a:lnTo>
                  <a:pt x="11607" y="14454"/>
                </a:lnTo>
                <a:lnTo>
                  <a:pt x="11875" y="14624"/>
                </a:lnTo>
                <a:lnTo>
                  <a:pt x="12021" y="14697"/>
                </a:lnTo>
                <a:lnTo>
                  <a:pt x="12167" y="14770"/>
                </a:lnTo>
                <a:lnTo>
                  <a:pt x="12313" y="14794"/>
                </a:lnTo>
                <a:lnTo>
                  <a:pt x="12459" y="14770"/>
                </a:lnTo>
                <a:lnTo>
                  <a:pt x="12507" y="14770"/>
                </a:lnTo>
                <a:lnTo>
                  <a:pt x="12532" y="14721"/>
                </a:lnTo>
                <a:lnTo>
                  <a:pt x="12629" y="14697"/>
                </a:lnTo>
                <a:lnTo>
                  <a:pt x="12702" y="14648"/>
                </a:lnTo>
                <a:lnTo>
                  <a:pt x="12751" y="14575"/>
                </a:lnTo>
                <a:lnTo>
                  <a:pt x="12775" y="14478"/>
                </a:lnTo>
                <a:lnTo>
                  <a:pt x="12751" y="14065"/>
                </a:lnTo>
                <a:lnTo>
                  <a:pt x="12702" y="13651"/>
                </a:lnTo>
                <a:lnTo>
                  <a:pt x="12629" y="13262"/>
                </a:lnTo>
                <a:lnTo>
                  <a:pt x="12556" y="12848"/>
                </a:lnTo>
                <a:lnTo>
                  <a:pt x="12337" y="12045"/>
                </a:lnTo>
                <a:lnTo>
                  <a:pt x="12118" y="11242"/>
                </a:lnTo>
                <a:lnTo>
                  <a:pt x="11899" y="10463"/>
                </a:lnTo>
                <a:lnTo>
                  <a:pt x="11875" y="10390"/>
                </a:lnTo>
                <a:lnTo>
                  <a:pt x="11680" y="9685"/>
                </a:lnTo>
                <a:lnTo>
                  <a:pt x="11680" y="9636"/>
                </a:lnTo>
                <a:lnTo>
                  <a:pt x="11656" y="9563"/>
                </a:lnTo>
                <a:lnTo>
                  <a:pt x="11631" y="9514"/>
                </a:lnTo>
                <a:lnTo>
                  <a:pt x="11680" y="9490"/>
                </a:lnTo>
                <a:lnTo>
                  <a:pt x="11729" y="9466"/>
                </a:lnTo>
                <a:lnTo>
                  <a:pt x="11802" y="9393"/>
                </a:lnTo>
                <a:lnTo>
                  <a:pt x="11850" y="9344"/>
                </a:lnTo>
                <a:lnTo>
                  <a:pt x="12094" y="9101"/>
                </a:lnTo>
                <a:lnTo>
                  <a:pt x="12361" y="8882"/>
                </a:lnTo>
                <a:lnTo>
                  <a:pt x="12897" y="8419"/>
                </a:lnTo>
                <a:lnTo>
                  <a:pt x="13432" y="8006"/>
                </a:lnTo>
                <a:lnTo>
                  <a:pt x="13967" y="7568"/>
                </a:lnTo>
                <a:lnTo>
                  <a:pt x="14211" y="7324"/>
                </a:lnTo>
                <a:lnTo>
                  <a:pt x="14454" y="7105"/>
                </a:lnTo>
                <a:lnTo>
                  <a:pt x="14697" y="6838"/>
                </a:lnTo>
                <a:lnTo>
                  <a:pt x="14892" y="6570"/>
                </a:lnTo>
                <a:lnTo>
                  <a:pt x="15232" y="6205"/>
                </a:lnTo>
                <a:lnTo>
                  <a:pt x="15403" y="5986"/>
                </a:lnTo>
                <a:lnTo>
                  <a:pt x="15451" y="5889"/>
                </a:lnTo>
                <a:lnTo>
                  <a:pt x="15500" y="5767"/>
                </a:lnTo>
                <a:lnTo>
                  <a:pt x="15500" y="5743"/>
                </a:lnTo>
                <a:lnTo>
                  <a:pt x="15476" y="5646"/>
                </a:lnTo>
                <a:lnTo>
                  <a:pt x="15427" y="5573"/>
                </a:lnTo>
                <a:lnTo>
                  <a:pt x="15354" y="5475"/>
                </a:lnTo>
                <a:lnTo>
                  <a:pt x="15257" y="5427"/>
                </a:lnTo>
                <a:lnTo>
                  <a:pt x="15135" y="5378"/>
                </a:lnTo>
                <a:lnTo>
                  <a:pt x="15013" y="5354"/>
                </a:lnTo>
                <a:lnTo>
                  <a:pt x="14770" y="5329"/>
                </a:lnTo>
                <a:lnTo>
                  <a:pt x="14527" y="5305"/>
                </a:lnTo>
                <a:lnTo>
                  <a:pt x="13797" y="5256"/>
                </a:lnTo>
                <a:lnTo>
                  <a:pt x="13091" y="5208"/>
                </a:lnTo>
                <a:lnTo>
                  <a:pt x="12410" y="5208"/>
                </a:lnTo>
                <a:lnTo>
                  <a:pt x="11753" y="5159"/>
                </a:lnTo>
                <a:lnTo>
                  <a:pt x="11485" y="5135"/>
                </a:lnTo>
                <a:lnTo>
                  <a:pt x="11218" y="5086"/>
                </a:lnTo>
                <a:lnTo>
                  <a:pt x="10950" y="5013"/>
                </a:lnTo>
                <a:lnTo>
                  <a:pt x="10682" y="4989"/>
                </a:lnTo>
                <a:lnTo>
                  <a:pt x="10658" y="4940"/>
                </a:lnTo>
                <a:lnTo>
                  <a:pt x="10634" y="4867"/>
                </a:lnTo>
                <a:lnTo>
                  <a:pt x="10415" y="4599"/>
                </a:lnTo>
                <a:lnTo>
                  <a:pt x="10220" y="4332"/>
                </a:lnTo>
                <a:lnTo>
                  <a:pt x="10025" y="4040"/>
                </a:lnTo>
                <a:lnTo>
                  <a:pt x="9855" y="3748"/>
                </a:lnTo>
                <a:lnTo>
                  <a:pt x="9514" y="3164"/>
                </a:lnTo>
                <a:lnTo>
                  <a:pt x="9222" y="2531"/>
                </a:lnTo>
                <a:lnTo>
                  <a:pt x="8638" y="1290"/>
                </a:lnTo>
                <a:lnTo>
                  <a:pt x="8322" y="682"/>
                </a:lnTo>
                <a:lnTo>
                  <a:pt x="7981" y="73"/>
                </a:lnTo>
                <a:lnTo>
                  <a:pt x="7908" y="25"/>
                </a:lnTo>
                <a:lnTo>
                  <a:pt x="7835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239" name="Google Shape;239;p21"/>
          <p:cNvSpPr txBox="1">
            <a:spLocks noGrp="1"/>
          </p:cNvSpPr>
          <p:nvPr>
            <p:ph type="sldNum" idx="12"/>
          </p:nvPr>
        </p:nvSpPr>
        <p:spPr>
          <a:xfrm>
            <a:off x="11205833" y="6257835"/>
            <a:ext cx="731600" cy="40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fld id="{00000000-1234-1234-1234-123412341234}" type="slidenum">
              <a:rPr lang="en"/>
              <a:pPr/>
              <a:t>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41403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"/>
          <p:cNvSpPr>
            <a:spLocks noChangeArrowheads="1"/>
          </p:cNvSpPr>
          <p:nvPr/>
        </p:nvSpPr>
        <p:spPr bwMode="auto">
          <a:xfrm>
            <a:off x="1777284" y="3811012"/>
            <a:ext cx="906672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vi-VN" sz="3200" dirty="0" smtClean="0">
                <a:latin typeface="Times New Roman" pitchFamily="18" charset="0"/>
                <a:cs typeface="Calibri" pitchFamily="34" charset="0"/>
              </a:rPr>
              <a:t>H</a:t>
            </a:r>
            <a:r>
              <a:rPr lang="vi-VN" sz="3200" dirty="0">
                <a:latin typeface="Times New Roman" pitchFamily="18" charset="0"/>
                <a:cs typeface="Calibri" pitchFamily="34" charset="0"/>
              </a:rPr>
              <a:t>: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Tìm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tính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từ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động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từ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gợi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ý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từ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các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hình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ảnh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minh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họa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?</a:t>
            </a:r>
          </a:p>
          <a:p>
            <a:pPr algn="just"/>
            <a:r>
              <a:rPr lang="de-DE" sz="3200" dirty="0" smtClean="0">
                <a:latin typeface="Times New Roman" pitchFamily="18" charset="0"/>
                <a:cs typeface="Calibri" pitchFamily="34" charset="0"/>
              </a:rPr>
              <a:t>H: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Từ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các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động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từ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tính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từ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vừa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tìm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hãy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thêm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vào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phía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trước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/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phía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sau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chúng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những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từ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ngữ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phụ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thuộc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để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tạo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thành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cụm</a:t>
            </a:r>
            <a:r>
              <a:rPr lang="en-US" sz="32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Calibri" pitchFamily="34" charset="0"/>
              </a:rPr>
              <a:t>từ</a:t>
            </a:r>
            <a:r>
              <a:rPr lang="en-US" sz="3200" dirty="0" smtClean="0">
                <a:latin typeface="Times New Roman" pitchFamily="18" charset="0"/>
                <a:cs typeface="Calibri" pitchFamily="34" charset="0"/>
              </a:rPr>
              <a:t>?</a:t>
            </a:r>
            <a:endParaRPr lang="en-US" sz="3200" dirty="0">
              <a:latin typeface="Times New Roman" pitchFamily="18" charset="0"/>
              <a:cs typeface="Calibri" pitchFamily="34" charset="0"/>
            </a:endParaRPr>
          </a:p>
        </p:txBody>
      </p:sp>
      <p:pic>
        <p:nvPicPr>
          <p:cNvPr id="107523" name="Picture 2" descr="206976399_573163270514972_2604933891202557425_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3804" y="512807"/>
            <a:ext cx="7482624" cy="3125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"/>
          <p:cNvSpPr txBox="1">
            <a:spLocks noGrp="1"/>
          </p:cNvSpPr>
          <p:nvPr>
            <p:ph type="subTitle" idx="1"/>
          </p:nvPr>
        </p:nvSpPr>
        <p:spPr>
          <a:xfrm>
            <a:off x="2567867" y="2382533"/>
            <a:ext cx="7462800" cy="1984399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>
              <a:spcAft>
                <a:spcPts val="1333"/>
              </a:spcAft>
            </a:pPr>
            <a:r>
              <a:rPr lang="en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CỤM ĐỘNG </a:t>
            </a:r>
            <a:r>
              <a:rPr lang="en" sz="6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en" sz="6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4" name="Google Shape;214;p18"/>
          <p:cNvSpPr txBox="1"/>
          <p:nvPr/>
        </p:nvSpPr>
        <p:spPr>
          <a:xfrm>
            <a:off x="914800" y="655733"/>
            <a:ext cx="1991600" cy="19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" sz="9600" b="1" dirty="0" smtClean="0">
                <a:solidFill>
                  <a:schemeClr val="dk1"/>
                </a:solidFill>
                <a:latin typeface="Times New Roman" panose="02020603050405020304" pitchFamily="18" charset="0"/>
                <a:ea typeface="Amatic SC"/>
                <a:cs typeface="Times New Roman" panose="02020603050405020304" pitchFamily="18" charset="0"/>
                <a:sym typeface="Amatic SC"/>
              </a:rPr>
              <a:t>1.</a:t>
            </a:r>
            <a:endParaRPr sz="9600" b="1" dirty="0">
              <a:solidFill>
                <a:schemeClr val="dk1"/>
              </a:solidFill>
              <a:latin typeface="Times New Roman" panose="02020603050405020304" pitchFamily="18" charset="0"/>
              <a:ea typeface="Amatic SC"/>
              <a:cs typeface="Times New Roman" panose="02020603050405020304" pitchFamily="18" charset="0"/>
              <a:sym typeface="Amatic SC"/>
            </a:endParaRPr>
          </a:p>
        </p:txBody>
      </p:sp>
    </p:spTree>
    <p:extLst>
      <p:ext uri="{BB962C8B-B14F-4D97-AF65-F5344CB8AC3E}">
        <p14:creationId xmlns:p14="http://schemas.microsoft.com/office/powerpoint/2010/main" val="3952135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108075" y="1019175"/>
            <a:ext cx="99726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vi-VN" sz="2800" dirty="0" smtClean="0">
                <a:solidFill>
                  <a:srgbClr val="385723"/>
                </a:solidFill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u="sng" dirty="0" smtClean="0">
                <a:solidFill>
                  <a:srgbClr val="385723"/>
                </a:solidFill>
                <a:latin typeface="Times New Roman" pitchFamily="18" charset="0"/>
                <a:cs typeface="Calibri" pitchFamily="34" charset="0"/>
              </a:rPr>
              <a:t>a. </a:t>
            </a:r>
            <a:r>
              <a:rPr lang="en-US" sz="3600" u="sng" dirty="0" err="1" smtClean="0">
                <a:solidFill>
                  <a:srgbClr val="385723"/>
                </a:solidFill>
                <a:latin typeface="Times New Roman" pitchFamily="18" charset="0"/>
                <a:cs typeface="Calibri" pitchFamily="34" charset="0"/>
              </a:rPr>
              <a:t>Ví</a:t>
            </a:r>
            <a:r>
              <a:rPr lang="en-US" sz="3600" u="sng" dirty="0" smtClean="0">
                <a:solidFill>
                  <a:srgbClr val="385723"/>
                </a:solidFill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u="sng" dirty="0" err="1">
                <a:solidFill>
                  <a:srgbClr val="385723"/>
                </a:solidFill>
                <a:latin typeface="Times New Roman" pitchFamily="18" charset="0"/>
                <a:cs typeface="Calibri" pitchFamily="34" charset="0"/>
              </a:rPr>
              <a:t>dụ</a:t>
            </a:r>
            <a:r>
              <a:rPr lang="en-US" sz="3600" u="sng" dirty="0">
                <a:solidFill>
                  <a:srgbClr val="385723"/>
                </a:solidFill>
                <a:latin typeface="Times New Roman" pitchFamily="18" charset="0"/>
                <a:cs typeface="Calibri" pitchFamily="34" charset="0"/>
              </a:rPr>
              <a:t>:  </a:t>
            </a:r>
            <a:r>
              <a:rPr lang="en-US" sz="3600" dirty="0" err="1">
                <a:solidFill>
                  <a:srgbClr val="385723"/>
                </a:solidFill>
                <a:latin typeface="Times New Roman" pitchFamily="18" charset="0"/>
                <a:cs typeface="Calibri" pitchFamily="34" charset="0"/>
              </a:rPr>
              <a:t>Nó</a:t>
            </a:r>
            <a:r>
              <a:rPr lang="en-US" sz="3600" dirty="0">
                <a:solidFill>
                  <a:srgbClr val="385723"/>
                </a:solidFill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dirty="0" err="1">
                <a:solidFill>
                  <a:srgbClr val="385723"/>
                </a:solidFill>
                <a:latin typeface="Times New Roman" pitchFamily="18" charset="0"/>
                <a:cs typeface="Calibri" pitchFamily="34" charset="0"/>
              </a:rPr>
              <a:t>không</a:t>
            </a:r>
            <a:r>
              <a:rPr lang="en-US" sz="3600" dirty="0">
                <a:solidFill>
                  <a:srgbClr val="385723"/>
                </a:solidFill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dirty="0" err="1">
                <a:solidFill>
                  <a:srgbClr val="385723"/>
                </a:solidFill>
                <a:latin typeface="Times New Roman" pitchFamily="18" charset="0"/>
                <a:cs typeface="Calibri" pitchFamily="34" charset="0"/>
              </a:rPr>
              <a:t>mặc</a:t>
            </a:r>
            <a:r>
              <a:rPr lang="en-US" sz="3600" dirty="0">
                <a:solidFill>
                  <a:srgbClr val="385723"/>
                </a:solidFill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dirty="0" err="1">
                <a:solidFill>
                  <a:srgbClr val="385723"/>
                </a:solidFill>
                <a:latin typeface="Times New Roman" pitchFamily="18" charset="0"/>
                <a:cs typeface="Calibri" pitchFamily="34" charset="0"/>
              </a:rPr>
              <a:t>áo</a:t>
            </a:r>
            <a:r>
              <a:rPr lang="en-US" sz="3600" dirty="0">
                <a:solidFill>
                  <a:srgbClr val="385723"/>
                </a:solidFill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dirty="0" err="1">
                <a:solidFill>
                  <a:srgbClr val="385723"/>
                </a:solidFill>
                <a:latin typeface="Times New Roman" pitchFamily="18" charset="0"/>
                <a:cs typeface="Calibri" pitchFamily="34" charset="0"/>
              </a:rPr>
              <a:t>rét</a:t>
            </a:r>
            <a:r>
              <a:rPr lang="en-US" sz="3600" dirty="0" smtClean="0">
                <a:solidFill>
                  <a:srgbClr val="385723"/>
                </a:solidFill>
                <a:latin typeface="Times New Roman" pitchFamily="18" charset="0"/>
                <a:cs typeface="Calibri" pitchFamily="34" charset="0"/>
              </a:rPr>
              <a:t>.</a:t>
            </a:r>
            <a:endParaRPr lang="en-US" sz="3600" dirty="0">
              <a:solidFill>
                <a:srgbClr val="385723"/>
              </a:solidFill>
              <a:latin typeface="Times New Roman" pitchFamily="18" charset="0"/>
              <a:cs typeface="Calibri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933725"/>
              </p:ext>
            </p:extLst>
          </p:nvPr>
        </p:nvGraphicFramePr>
        <p:xfrm>
          <a:off x="712514" y="1942586"/>
          <a:ext cx="10763795" cy="22682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414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666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259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42969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427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Cấu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 phụ trước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 trung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tâm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 phụ sau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14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Ví dụ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14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 nghĩa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893597"/>
              </p:ext>
            </p:extLst>
          </p:nvPr>
        </p:nvGraphicFramePr>
        <p:xfrm>
          <a:off x="712514" y="1942586"/>
          <a:ext cx="10698481" cy="334251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5167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746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687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23828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10574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Cấu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 phụ trước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 trung tâm: động từ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 phụ sau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2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mặc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áo rét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945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phủ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ChangeArrowheads="1"/>
          </p:cNvSpPr>
          <p:nvPr/>
        </p:nvSpPr>
        <p:spPr bwMode="auto">
          <a:xfrm>
            <a:off x="525463" y="566738"/>
            <a:ext cx="19637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en-US" sz="2800" b="1" u="sng" dirty="0" smtClean="0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b. </a:t>
            </a:r>
            <a:r>
              <a:rPr lang="en-US" sz="2800" b="1" u="sng" dirty="0" err="1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Kết</a:t>
            </a:r>
            <a:r>
              <a:rPr lang="en-US" sz="2800" b="1" u="sng" dirty="0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b="1" u="sng" dirty="0" err="1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luận</a:t>
            </a:r>
            <a:r>
              <a:rPr lang="en-US" sz="2800" b="1" u="sng" dirty="0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 </a:t>
            </a:r>
            <a:endParaRPr lang="en-US" sz="2800" u="sng" dirty="0"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25463" y="1204913"/>
            <a:ext cx="1123294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>
                <a:latin typeface="Times New Roman" pitchFamily="18" charset="0"/>
                <a:cs typeface="Calibri" pitchFamily="34" charset="0"/>
              </a:rPr>
              <a:t>- </a:t>
            </a:r>
            <a:r>
              <a:rPr lang="en-US" sz="3600" dirty="0" err="1" smtClean="0">
                <a:latin typeface="Times New Roman" pitchFamily="18" charset="0"/>
                <a:cs typeface="Calibri" pitchFamily="34" charset="0"/>
              </a:rPr>
              <a:t>Khái</a:t>
            </a:r>
            <a:r>
              <a:rPr lang="en-US" sz="3600" dirty="0" smtClean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Calibri" pitchFamily="34" charset="0"/>
              </a:rPr>
              <a:t>niệm</a:t>
            </a:r>
            <a:r>
              <a:rPr lang="en-US" sz="3600" dirty="0">
                <a:latin typeface="Times New Roman" pitchFamily="18" charset="0"/>
                <a:cs typeface="Calibri" pitchFamily="34" charset="0"/>
              </a:rPr>
              <a:t>: </a:t>
            </a:r>
            <a:r>
              <a:rPr lang="en-US" sz="3600" dirty="0" err="1">
                <a:latin typeface="Times New Roman" pitchFamily="18" charset="0"/>
                <a:cs typeface="Calibri" pitchFamily="34" charset="0"/>
              </a:rPr>
              <a:t>Cụm</a:t>
            </a:r>
            <a:r>
              <a:rPr lang="en-US" sz="36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Calibri" pitchFamily="34" charset="0"/>
              </a:rPr>
              <a:t>động</a:t>
            </a:r>
            <a:r>
              <a:rPr lang="en-US" sz="36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Calibri" pitchFamily="34" charset="0"/>
              </a:rPr>
              <a:t>từ</a:t>
            </a:r>
            <a:r>
              <a:rPr lang="en-US" sz="36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Calibri" pitchFamily="34" charset="0"/>
              </a:rPr>
              <a:t>là</a:t>
            </a:r>
            <a:r>
              <a:rPr lang="en-US" sz="36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Calibri" pitchFamily="34" charset="0"/>
              </a:rPr>
              <a:t>một</a:t>
            </a:r>
            <a:r>
              <a:rPr lang="en-US" sz="36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Calibri" pitchFamily="34" charset="0"/>
              </a:rPr>
              <a:t>tổ</a:t>
            </a:r>
            <a:r>
              <a:rPr lang="en-US" sz="36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Calibri" pitchFamily="34" charset="0"/>
              </a:rPr>
              <a:t>hợp</a:t>
            </a:r>
            <a:r>
              <a:rPr lang="en-US" sz="36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Calibri" pitchFamily="34" charset="0"/>
              </a:rPr>
              <a:t>từ</a:t>
            </a:r>
            <a:r>
              <a:rPr lang="en-US" sz="3600" dirty="0">
                <a:latin typeface="Times New Roman" pitchFamily="18" charset="0"/>
                <a:cs typeface="Calibri" pitchFamily="34" charset="0"/>
              </a:rPr>
              <a:t> do </a:t>
            </a:r>
            <a:r>
              <a:rPr lang="en-US" sz="3600" dirty="0" err="1">
                <a:latin typeface="Times New Roman" pitchFamily="18" charset="0"/>
                <a:cs typeface="Calibri" pitchFamily="34" charset="0"/>
              </a:rPr>
              <a:t>một</a:t>
            </a:r>
            <a:r>
              <a:rPr lang="en-US" sz="36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Calibri" pitchFamily="34" charset="0"/>
              </a:rPr>
              <a:t>động</a:t>
            </a:r>
            <a:r>
              <a:rPr lang="en-US" sz="36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Calibri" pitchFamily="34" charset="0"/>
              </a:rPr>
              <a:t>từ</a:t>
            </a:r>
            <a:r>
              <a:rPr lang="en-US" sz="36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Calibri" pitchFamily="34" charset="0"/>
              </a:rPr>
              <a:t>trung</a:t>
            </a:r>
            <a:r>
              <a:rPr lang="en-US" sz="36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Calibri" pitchFamily="34" charset="0"/>
              </a:rPr>
              <a:t>tâm</a:t>
            </a:r>
            <a:r>
              <a:rPr lang="en-US" sz="36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Calibri" pitchFamily="34" charset="0"/>
              </a:rPr>
              <a:t>và</a:t>
            </a:r>
            <a:r>
              <a:rPr lang="en-US" sz="36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Calibri" pitchFamily="34" charset="0"/>
              </a:rPr>
              <a:t>một</a:t>
            </a:r>
            <a:r>
              <a:rPr lang="en-US" sz="36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Calibri" pitchFamily="34" charset="0"/>
              </a:rPr>
              <a:t>sô</a:t>
            </a:r>
            <a:r>
              <a:rPr lang="en-US" sz="36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Calibri" pitchFamily="34" charset="0"/>
              </a:rPr>
              <a:t>từ</a:t>
            </a:r>
            <a:r>
              <a:rPr lang="en-US" sz="36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Calibri" pitchFamily="34" charset="0"/>
              </a:rPr>
              <a:t>ngữ</a:t>
            </a:r>
            <a:r>
              <a:rPr lang="en-US" sz="36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Calibri" pitchFamily="34" charset="0"/>
              </a:rPr>
              <a:t>khác</a:t>
            </a:r>
            <a:r>
              <a:rPr lang="en-US" sz="36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Calibri" pitchFamily="34" charset="0"/>
              </a:rPr>
              <a:t>phụ</a:t>
            </a:r>
            <a:r>
              <a:rPr lang="en-US" sz="36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Calibri" pitchFamily="34" charset="0"/>
              </a:rPr>
              <a:t>thuộc</a:t>
            </a:r>
            <a:r>
              <a:rPr lang="en-US" sz="36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Calibri" pitchFamily="34" charset="0"/>
              </a:rPr>
              <a:t>nó</a:t>
            </a:r>
            <a:r>
              <a:rPr lang="en-US" sz="36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Calibri" pitchFamily="34" charset="0"/>
              </a:rPr>
              <a:t>tạo</a:t>
            </a:r>
            <a:r>
              <a:rPr lang="en-US" sz="3600" dirty="0"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Calibri" pitchFamily="34" charset="0"/>
              </a:rPr>
              <a:t>thành</a:t>
            </a:r>
            <a:r>
              <a:rPr lang="en-US" sz="3600" dirty="0">
                <a:latin typeface="Times New Roman" pitchFamily="18" charset="0"/>
                <a:cs typeface="Calibri" pitchFamily="34" charset="0"/>
              </a:rPr>
              <a:t>.</a:t>
            </a:r>
          </a:p>
          <a:p>
            <a:pPr algn="just"/>
            <a:r>
              <a:rPr lang="de-DE" sz="3600" dirty="0" smtClean="0">
                <a:latin typeface="Times New Roman" pitchFamily="18" charset="0"/>
                <a:cs typeface="Calibri" pitchFamily="34" charset="0"/>
              </a:rPr>
              <a:t>- </a:t>
            </a:r>
            <a:r>
              <a:rPr lang="de-DE" sz="3600" dirty="0">
                <a:latin typeface="Times New Roman" pitchFamily="18" charset="0"/>
                <a:cs typeface="Calibri" pitchFamily="34" charset="0"/>
              </a:rPr>
              <a:t>Cụm động từ gồm ba phần:</a:t>
            </a:r>
            <a:endParaRPr lang="en-US" sz="3600" dirty="0">
              <a:latin typeface="Times New Roman" pitchFamily="18" charset="0"/>
              <a:cs typeface="Calibri" pitchFamily="34" charset="0"/>
            </a:endParaRPr>
          </a:p>
          <a:p>
            <a:pPr algn="just"/>
            <a:r>
              <a:rPr lang="de-DE" sz="3600" dirty="0">
                <a:latin typeface="Times New Roman" pitchFamily="18" charset="0"/>
                <a:cs typeface="Calibri" pitchFamily="34" charset="0"/>
              </a:rPr>
              <a:t>+ Phần trung tâm ở giữa: động từ</a:t>
            </a:r>
            <a:endParaRPr lang="en-US" sz="3600" dirty="0">
              <a:latin typeface="Times New Roman" pitchFamily="18" charset="0"/>
              <a:cs typeface="Calibri" pitchFamily="34" charset="0"/>
            </a:endParaRPr>
          </a:p>
          <a:p>
            <a:pPr algn="just"/>
            <a:r>
              <a:rPr lang="de-DE" sz="3600" dirty="0">
                <a:latin typeface="Times New Roman" pitchFamily="18" charset="0"/>
                <a:cs typeface="Calibri" pitchFamily="34" charset="0"/>
              </a:rPr>
              <a:t>+ Phần phụ trước: thường bổ sung cho động từ ý nghĩa về thời gian, khẳng định/phủ định, tiếp diễn</a:t>
            </a:r>
            <a:endParaRPr lang="en-US" sz="3600" dirty="0">
              <a:latin typeface="Times New Roman" pitchFamily="18" charset="0"/>
              <a:cs typeface="Calibri" pitchFamily="34" charset="0"/>
            </a:endParaRPr>
          </a:p>
          <a:p>
            <a:pPr algn="just"/>
            <a:r>
              <a:rPr lang="de-DE" sz="3600" dirty="0">
                <a:latin typeface="Times New Roman" pitchFamily="18" charset="0"/>
                <a:cs typeface="Calibri" pitchFamily="34" charset="0"/>
              </a:rPr>
              <a:t>+ Phần phụ sau: thường bổ sung cho động từ những ý nghĩa về đối tượng, địa điểm, thời gian</a:t>
            </a:r>
            <a:r>
              <a:rPr lang="de-DE" sz="3600" dirty="0" smtClean="0">
                <a:latin typeface="Times New Roman" pitchFamily="18" charset="0"/>
                <a:cs typeface="Calibri" pitchFamily="34" charset="0"/>
              </a:rPr>
              <a:t>.</a:t>
            </a:r>
            <a:endParaRPr lang="en-US" sz="3600" dirty="0">
              <a:latin typeface="Times New Roman" pitchFamily="18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0"/>
          <p:cNvSpPr txBox="1">
            <a:spLocks noGrp="1"/>
          </p:cNvSpPr>
          <p:nvPr>
            <p:ph type="sldNum" idx="12"/>
          </p:nvPr>
        </p:nvSpPr>
        <p:spPr>
          <a:xfrm>
            <a:off x="11205833" y="6257835"/>
            <a:ext cx="731600" cy="400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fld id="{00000000-1234-1234-1234-123412341234}" type="slidenum">
              <a:rPr lang="en"/>
              <a:pPr/>
              <a:t>7</a:t>
            </a:fld>
            <a:endParaRPr/>
          </a:p>
        </p:txBody>
      </p:sp>
      <p:sp>
        <p:nvSpPr>
          <p:cNvPr id="228" name="Google Shape;228;p20"/>
          <p:cNvSpPr/>
          <p:nvPr/>
        </p:nvSpPr>
        <p:spPr>
          <a:xfrm>
            <a:off x="10197992" y="5086532"/>
            <a:ext cx="1250129" cy="1113905"/>
          </a:xfrm>
          <a:custGeom>
            <a:avLst/>
            <a:gdLst/>
            <a:ahLst/>
            <a:cxnLst/>
            <a:rect l="l" t="t" r="r" b="b"/>
            <a:pathLst>
              <a:path w="444359" h="395938" extrusionOk="0">
                <a:moveTo>
                  <a:pt x="135136" y="205311"/>
                </a:moveTo>
                <a:lnTo>
                  <a:pt x="101482" y="200356"/>
                </a:lnTo>
                <a:cubicBezTo>
                  <a:pt x="92405" y="199041"/>
                  <a:pt x="88788" y="213642"/>
                  <a:pt x="98347" y="215046"/>
                </a:cubicBezTo>
                <a:lnTo>
                  <a:pt x="132067" y="220001"/>
                </a:lnTo>
                <a:cubicBezTo>
                  <a:pt x="141056" y="221316"/>
                  <a:pt x="144673" y="206714"/>
                  <a:pt x="135136" y="205311"/>
                </a:cubicBezTo>
                <a:close/>
                <a:moveTo>
                  <a:pt x="293388" y="291650"/>
                </a:moveTo>
                <a:cubicBezTo>
                  <a:pt x="292554" y="295482"/>
                  <a:pt x="294966" y="299271"/>
                  <a:pt x="298803" y="300115"/>
                </a:cubicBezTo>
                <a:cubicBezTo>
                  <a:pt x="298869" y="300130"/>
                  <a:pt x="298935" y="300144"/>
                  <a:pt x="299001" y="300157"/>
                </a:cubicBezTo>
                <a:cubicBezTo>
                  <a:pt x="299373" y="300157"/>
                  <a:pt x="300711" y="300157"/>
                  <a:pt x="300930" y="300551"/>
                </a:cubicBezTo>
                <a:cubicBezTo>
                  <a:pt x="299921" y="300222"/>
                  <a:pt x="299790" y="300201"/>
                  <a:pt x="300535" y="300551"/>
                </a:cubicBezTo>
                <a:cubicBezTo>
                  <a:pt x="301280" y="300902"/>
                  <a:pt x="301456" y="300924"/>
                  <a:pt x="302267" y="301297"/>
                </a:cubicBezTo>
                <a:lnTo>
                  <a:pt x="302377" y="301297"/>
                </a:lnTo>
                <a:cubicBezTo>
                  <a:pt x="309919" y="308335"/>
                  <a:pt x="320267" y="297416"/>
                  <a:pt x="313142" y="290335"/>
                </a:cubicBezTo>
                <a:cubicBezTo>
                  <a:pt x="307573" y="285621"/>
                  <a:pt x="295756" y="281894"/>
                  <a:pt x="293388" y="291650"/>
                </a:cubicBezTo>
                <a:close/>
                <a:moveTo>
                  <a:pt x="285999" y="274110"/>
                </a:moveTo>
                <a:cubicBezTo>
                  <a:pt x="269973" y="263589"/>
                  <a:pt x="253310" y="254069"/>
                  <a:pt x="236099" y="245608"/>
                </a:cubicBezTo>
                <a:cubicBezTo>
                  <a:pt x="227833" y="241530"/>
                  <a:pt x="220752" y="255014"/>
                  <a:pt x="229346" y="259180"/>
                </a:cubicBezTo>
                <a:cubicBezTo>
                  <a:pt x="245439" y="267053"/>
                  <a:pt x="261027" y="275919"/>
                  <a:pt x="276002" y="285730"/>
                </a:cubicBezTo>
                <a:cubicBezTo>
                  <a:pt x="283697" y="290576"/>
                  <a:pt x="293738" y="279109"/>
                  <a:pt x="285999" y="274023"/>
                </a:cubicBezTo>
                <a:close/>
                <a:moveTo>
                  <a:pt x="433354" y="1544"/>
                </a:moveTo>
                <a:cubicBezTo>
                  <a:pt x="431162" y="3057"/>
                  <a:pt x="428970" y="4482"/>
                  <a:pt x="426908" y="5929"/>
                </a:cubicBezTo>
                <a:cubicBezTo>
                  <a:pt x="425220" y="5833"/>
                  <a:pt x="423554" y="6381"/>
                  <a:pt x="422239" y="7464"/>
                </a:cubicBezTo>
                <a:cubicBezTo>
                  <a:pt x="417854" y="10840"/>
                  <a:pt x="413469" y="14261"/>
                  <a:pt x="408952" y="17659"/>
                </a:cubicBezTo>
                <a:cubicBezTo>
                  <a:pt x="315904" y="75803"/>
                  <a:pt x="209197" y="106563"/>
                  <a:pt x="111195" y="154928"/>
                </a:cubicBezTo>
                <a:cubicBezTo>
                  <a:pt x="93853" y="163501"/>
                  <a:pt x="76773" y="172622"/>
                  <a:pt x="60089" y="182400"/>
                </a:cubicBezTo>
                <a:cubicBezTo>
                  <a:pt x="42549" y="192748"/>
                  <a:pt x="25141" y="203184"/>
                  <a:pt x="5146" y="208249"/>
                </a:cubicBezTo>
                <a:cubicBezTo>
                  <a:pt x="-1804" y="210003"/>
                  <a:pt x="-1147" y="218532"/>
                  <a:pt x="3743" y="221404"/>
                </a:cubicBezTo>
                <a:cubicBezTo>
                  <a:pt x="4707" y="222430"/>
                  <a:pt x="5979" y="223140"/>
                  <a:pt x="7360" y="223443"/>
                </a:cubicBezTo>
                <a:cubicBezTo>
                  <a:pt x="52371" y="234230"/>
                  <a:pt x="97777" y="242999"/>
                  <a:pt x="143621" y="249752"/>
                </a:cubicBezTo>
                <a:lnTo>
                  <a:pt x="143117" y="384961"/>
                </a:lnTo>
                <a:cubicBezTo>
                  <a:pt x="142854" y="387829"/>
                  <a:pt x="144717" y="390464"/>
                  <a:pt x="147502" y="391166"/>
                </a:cubicBezTo>
                <a:cubicBezTo>
                  <a:pt x="148620" y="393251"/>
                  <a:pt x="150615" y="394717"/>
                  <a:pt x="152939" y="395156"/>
                </a:cubicBezTo>
                <a:cubicBezTo>
                  <a:pt x="155855" y="396721"/>
                  <a:pt x="159473" y="395875"/>
                  <a:pt x="161402" y="393183"/>
                </a:cubicBezTo>
                <a:cubicBezTo>
                  <a:pt x="187777" y="361278"/>
                  <a:pt x="215797" y="330777"/>
                  <a:pt x="245351" y="301801"/>
                </a:cubicBezTo>
                <a:cubicBezTo>
                  <a:pt x="266464" y="313914"/>
                  <a:pt x="286394" y="328001"/>
                  <a:pt x="304854" y="343874"/>
                </a:cubicBezTo>
                <a:cubicBezTo>
                  <a:pt x="316496" y="353850"/>
                  <a:pt x="331712" y="356854"/>
                  <a:pt x="343266" y="366413"/>
                </a:cubicBezTo>
                <a:cubicBezTo>
                  <a:pt x="346533" y="371170"/>
                  <a:pt x="355500" y="370798"/>
                  <a:pt x="356553" y="363519"/>
                </a:cubicBezTo>
                <a:cubicBezTo>
                  <a:pt x="373083" y="243175"/>
                  <a:pt x="405510" y="125528"/>
                  <a:pt x="443593" y="10753"/>
                </a:cubicBezTo>
                <a:cubicBezTo>
                  <a:pt x="446618" y="4679"/>
                  <a:pt x="440173" y="-3323"/>
                  <a:pt x="433354" y="1457"/>
                </a:cubicBezTo>
                <a:close/>
                <a:moveTo>
                  <a:pt x="144959" y="232695"/>
                </a:moveTo>
                <a:cubicBezTo>
                  <a:pt x="144345" y="233234"/>
                  <a:pt x="143819" y="233863"/>
                  <a:pt x="143380" y="234558"/>
                </a:cubicBezTo>
                <a:cubicBezTo>
                  <a:pt x="106218" y="229033"/>
                  <a:pt x="69319" y="222164"/>
                  <a:pt x="32639" y="213949"/>
                </a:cubicBezTo>
                <a:cubicBezTo>
                  <a:pt x="52744" y="204895"/>
                  <a:pt x="71358" y="192134"/>
                  <a:pt x="90652" y="181720"/>
                </a:cubicBezTo>
                <a:cubicBezTo>
                  <a:pt x="170610" y="138682"/>
                  <a:pt x="257497" y="110816"/>
                  <a:pt x="339320" y="71856"/>
                </a:cubicBezTo>
                <a:cubicBezTo>
                  <a:pt x="273370" y="123978"/>
                  <a:pt x="208584" y="177592"/>
                  <a:pt x="144959" y="232695"/>
                </a:cubicBezTo>
                <a:close/>
                <a:moveTo>
                  <a:pt x="157938" y="358827"/>
                </a:moveTo>
                <a:lnTo>
                  <a:pt x="158376" y="242429"/>
                </a:lnTo>
                <a:cubicBezTo>
                  <a:pt x="158376" y="241688"/>
                  <a:pt x="158267" y="240949"/>
                  <a:pt x="158070" y="240237"/>
                </a:cubicBezTo>
                <a:cubicBezTo>
                  <a:pt x="232788" y="175691"/>
                  <a:pt x="309152" y="113147"/>
                  <a:pt x="387181" y="52607"/>
                </a:cubicBezTo>
                <a:lnTo>
                  <a:pt x="297159" y="137213"/>
                </a:lnTo>
                <a:cubicBezTo>
                  <a:pt x="259098" y="172972"/>
                  <a:pt x="217024" y="207372"/>
                  <a:pt x="189531" y="252405"/>
                </a:cubicBezTo>
                <a:cubicBezTo>
                  <a:pt x="188216" y="254240"/>
                  <a:pt x="188018" y="256658"/>
                  <a:pt x="189049" y="258675"/>
                </a:cubicBezTo>
                <a:cubicBezTo>
                  <a:pt x="189356" y="259691"/>
                  <a:pt x="189882" y="260620"/>
                  <a:pt x="190605" y="261394"/>
                </a:cubicBezTo>
                <a:cubicBezTo>
                  <a:pt x="181222" y="294369"/>
                  <a:pt x="170325" y="326817"/>
                  <a:pt x="157938" y="358739"/>
                </a:cubicBezTo>
                <a:close/>
                <a:moveTo>
                  <a:pt x="174535" y="355801"/>
                </a:moveTo>
                <a:cubicBezTo>
                  <a:pt x="184927" y="328323"/>
                  <a:pt x="194267" y="300479"/>
                  <a:pt x="202533" y="272269"/>
                </a:cubicBezTo>
                <a:cubicBezTo>
                  <a:pt x="212223" y="280124"/>
                  <a:pt x="222396" y="287379"/>
                  <a:pt x="232964" y="293996"/>
                </a:cubicBezTo>
                <a:cubicBezTo>
                  <a:pt x="212749" y="313844"/>
                  <a:pt x="193281" y="334418"/>
                  <a:pt x="174535" y="355713"/>
                </a:cubicBezTo>
                <a:close/>
                <a:moveTo>
                  <a:pt x="344143" y="348807"/>
                </a:moveTo>
                <a:cubicBezTo>
                  <a:pt x="334847" y="343743"/>
                  <a:pt x="324608" y="340432"/>
                  <a:pt x="316255" y="333460"/>
                </a:cubicBezTo>
                <a:cubicBezTo>
                  <a:pt x="304394" y="323193"/>
                  <a:pt x="291962" y="313631"/>
                  <a:pt x="278983" y="304827"/>
                </a:cubicBezTo>
                <a:cubicBezTo>
                  <a:pt x="253946" y="288581"/>
                  <a:pt x="227351" y="274637"/>
                  <a:pt x="205273" y="254400"/>
                </a:cubicBezTo>
                <a:cubicBezTo>
                  <a:pt x="232701" y="211538"/>
                  <a:pt x="274533" y="178125"/>
                  <a:pt x="311212" y="143637"/>
                </a:cubicBezTo>
                <a:cubicBezTo>
                  <a:pt x="346993" y="110020"/>
                  <a:pt x="382796" y="76401"/>
                  <a:pt x="418643" y="42784"/>
                </a:cubicBezTo>
                <a:cubicBezTo>
                  <a:pt x="385098" y="142442"/>
                  <a:pt x="360170" y="244797"/>
                  <a:pt x="344143" y="348720"/>
                </a:cubicBezTo>
                <a:close/>
                <a:moveTo>
                  <a:pt x="55923" y="163172"/>
                </a:moveTo>
                <a:cubicBezTo>
                  <a:pt x="76620" y="147430"/>
                  <a:pt x="101087" y="137608"/>
                  <a:pt x="124481" y="126668"/>
                </a:cubicBezTo>
                <a:lnTo>
                  <a:pt x="197797" y="92378"/>
                </a:lnTo>
                <a:cubicBezTo>
                  <a:pt x="206238" y="88431"/>
                  <a:pt x="202379" y="74268"/>
                  <a:pt x="193412" y="78434"/>
                </a:cubicBezTo>
                <a:lnTo>
                  <a:pt x="116237" y="114478"/>
                </a:lnTo>
                <a:cubicBezTo>
                  <a:pt x="92954" y="125440"/>
                  <a:pt x="68661" y="135306"/>
                  <a:pt x="48052" y="150960"/>
                </a:cubicBezTo>
                <a:cubicBezTo>
                  <a:pt x="40532" y="156704"/>
                  <a:pt x="48096" y="169114"/>
                  <a:pt x="55923" y="163084"/>
                </a:cubicBezTo>
                <a:close/>
                <a:moveTo>
                  <a:pt x="41760" y="133684"/>
                </a:moveTo>
                <a:cubicBezTo>
                  <a:pt x="60198" y="122794"/>
                  <a:pt x="79119" y="112805"/>
                  <a:pt x="98479" y="103713"/>
                </a:cubicBezTo>
                <a:cubicBezTo>
                  <a:pt x="106919" y="99766"/>
                  <a:pt x="103061" y="85603"/>
                  <a:pt x="94094" y="89791"/>
                </a:cubicBezTo>
                <a:cubicBezTo>
                  <a:pt x="73528" y="99409"/>
                  <a:pt x="53467" y="109990"/>
                  <a:pt x="33889" y="121537"/>
                </a:cubicBezTo>
                <a:cubicBezTo>
                  <a:pt x="25689" y="126339"/>
                  <a:pt x="33341" y="138573"/>
                  <a:pt x="41760" y="13359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897" tIns="60932" rIns="121897" bIns="60932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09DDE3D7-C599-AF4A-B7C0-8E778D6E9C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043456"/>
              </p:ext>
            </p:extLst>
          </p:nvPr>
        </p:nvGraphicFramePr>
        <p:xfrm>
          <a:off x="1098998" y="1884357"/>
          <a:ext cx="9994005" cy="3386076"/>
        </p:xfrm>
        <a:graphic>
          <a:graphicData uri="http://schemas.openxmlformats.org/drawingml/2006/table">
            <a:tbl>
              <a:tblPr firstRow="1" bandRow="1"/>
              <a:tblGrid>
                <a:gridCol w="3331335">
                  <a:extLst>
                    <a:ext uri="{9D8B030D-6E8A-4147-A177-3AD203B41FA5}">
                      <a16:colId xmlns:a16="http://schemas.microsoft.com/office/drawing/2014/main" xmlns="" val="3874553124"/>
                    </a:ext>
                  </a:extLst>
                </a:gridCol>
                <a:gridCol w="3331335">
                  <a:extLst>
                    <a:ext uri="{9D8B030D-6E8A-4147-A177-3AD203B41FA5}">
                      <a16:colId xmlns:a16="http://schemas.microsoft.com/office/drawing/2014/main" xmlns="" val="4251481264"/>
                    </a:ext>
                  </a:extLst>
                </a:gridCol>
                <a:gridCol w="3331335">
                  <a:extLst>
                    <a:ext uri="{9D8B030D-6E8A-4147-A177-3AD203B41FA5}">
                      <a16:colId xmlns:a16="http://schemas.microsoft.com/office/drawing/2014/main" xmlns="" val="749932636"/>
                    </a:ext>
                  </a:extLst>
                </a:gridCol>
              </a:tblGrid>
              <a:tr h="1130556">
                <a:tc>
                  <a:txBody>
                    <a:bodyPr/>
                    <a:lstStyle/>
                    <a:p>
                      <a:pPr algn="ctr"/>
                      <a:r>
                        <a:rPr lang="x-none" sz="3500" dirty="0"/>
                        <a:t>Phần phụ trước</a:t>
                      </a:r>
                    </a:p>
                  </a:txBody>
                  <a:tcPr marL="121920" marR="121920" marT="60960" marB="609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3500" dirty="0"/>
                        <a:t>Phần trung tâm</a:t>
                      </a:r>
                    </a:p>
                  </a:txBody>
                  <a:tcPr marL="121920" marR="121920" marT="60960" marB="609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3500" dirty="0"/>
                        <a:t>Phần phụ sau</a:t>
                      </a:r>
                    </a:p>
                  </a:txBody>
                  <a:tcPr marL="121920" marR="121920" marT="60960" marB="6096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3930467"/>
                  </a:ext>
                </a:extLst>
              </a:tr>
              <a:tr h="2235200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/>
                        <a:t>B</a:t>
                      </a:r>
                      <a:r>
                        <a:rPr lang="x-none" sz="3500" dirty="0"/>
                        <a:t>ổ sung ý nghĩa về thời gian, khẳng định/phủ định, tiếp diễn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3500" dirty="0"/>
                        <a:t>Động từ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dirty="0"/>
                        <a:t>B</a:t>
                      </a:r>
                      <a:r>
                        <a:rPr lang="x-none" sz="3500" dirty="0"/>
                        <a:t>ổ sung ý nghĩa về đối tượng, địa điểm, thời gian</a:t>
                      </a:r>
                    </a:p>
                  </a:txBody>
                  <a:tcPr marL="121920" marR="121920" marT="60960" marB="60960" anchor="ctr"/>
                </a:tc>
                <a:extLst>
                  <a:ext uri="{0D108BD9-81ED-4DB2-BD59-A6C34878D82A}">
                    <a16:rowId xmlns:a16="http://schemas.microsoft.com/office/drawing/2014/main" xmlns="" val="192819003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CỤM ĐỘNG TỪ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37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"/>
          <p:cNvSpPr txBox="1">
            <a:spLocks noGrp="1"/>
          </p:cNvSpPr>
          <p:nvPr>
            <p:ph type="subTitle" idx="1"/>
          </p:nvPr>
        </p:nvSpPr>
        <p:spPr>
          <a:xfrm>
            <a:off x="2567867" y="2382533"/>
            <a:ext cx="7462800" cy="1984399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>
              <a:spcAft>
                <a:spcPts val="1333"/>
              </a:spcAft>
            </a:pPr>
            <a:r>
              <a:rPr lang="en" sz="6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CỤM </a:t>
            </a:r>
            <a:r>
              <a:rPr lang="en" sz="6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TÍNH TỪ</a:t>
            </a:r>
            <a:endParaRPr sz="6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4" name="Google Shape;214;p18"/>
          <p:cNvSpPr txBox="1"/>
          <p:nvPr/>
        </p:nvSpPr>
        <p:spPr>
          <a:xfrm>
            <a:off x="914800" y="655733"/>
            <a:ext cx="1991600" cy="19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" sz="9600" b="1" dirty="0" smtClean="0">
                <a:solidFill>
                  <a:schemeClr val="dk1"/>
                </a:solidFill>
                <a:latin typeface="Times New Roman" panose="02020603050405020304" pitchFamily="18" charset="0"/>
                <a:ea typeface="Amatic SC"/>
                <a:cs typeface="Times New Roman" panose="02020603050405020304" pitchFamily="18" charset="0"/>
                <a:sym typeface="Amatic SC"/>
              </a:rPr>
              <a:t>2.</a:t>
            </a:r>
            <a:endParaRPr sz="9600" b="1" dirty="0">
              <a:solidFill>
                <a:schemeClr val="dk1"/>
              </a:solidFill>
              <a:latin typeface="Times New Roman" panose="02020603050405020304" pitchFamily="18" charset="0"/>
              <a:ea typeface="Amatic SC"/>
              <a:cs typeface="Times New Roman" panose="02020603050405020304" pitchFamily="18" charset="0"/>
              <a:sym typeface="Amatic SC"/>
            </a:endParaRPr>
          </a:p>
        </p:txBody>
      </p:sp>
    </p:spTree>
    <p:extLst>
      <p:ext uri="{BB962C8B-B14F-4D97-AF65-F5344CB8AC3E}">
        <p14:creationId xmlns:p14="http://schemas.microsoft.com/office/powerpoint/2010/main" val="315689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3"/>
          <p:cNvSpPr>
            <a:spLocks noChangeArrowheads="1"/>
          </p:cNvSpPr>
          <p:nvPr/>
        </p:nvSpPr>
        <p:spPr bwMode="auto">
          <a:xfrm>
            <a:off x="4328708" y="1692285"/>
            <a:ext cx="22813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Phiếu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học</a:t>
            </a:r>
            <a:r>
              <a:rPr lang="en-US" sz="2800" b="1" dirty="0" smtClean="0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itchFamily="18" charset="0"/>
                <a:cs typeface="Calibri" pitchFamily="34" charset="0"/>
              </a:rPr>
              <a:t>tập</a:t>
            </a:r>
            <a:endParaRPr lang="en-US" sz="2800" dirty="0">
              <a:solidFill>
                <a:srgbClr val="000000"/>
              </a:solidFill>
              <a:latin typeface="Times New Roman" pitchFamily="18" charset="0"/>
              <a:cs typeface="Calibri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79954" y="391043"/>
            <a:ext cx="11101589" cy="1301242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3200" i="1" dirty="0" smtClean="0">
                <a:solidFill>
                  <a:schemeClr val="tx1"/>
                </a:solidFill>
              </a:rPr>
              <a:t> </a:t>
            </a:r>
            <a:r>
              <a:rPr lang="en-US" sz="3200" i="1" u="sng" dirty="0" smtClean="0">
                <a:solidFill>
                  <a:schemeClr val="tx1"/>
                </a:solidFill>
              </a:rPr>
              <a:t>a. </a:t>
            </a:r>
            <a:r>
              <a:rPr lang="en-US" sz="3600" i="1" u="sng" dirty="0" err="1" smtClean="0">
                <a:solidFill>
                  <a:schemeClr val="tx1"/>
                </a:solidFill>
              </a:rPr>
              <a:t>Ví</a:t>
            </a:r>
            <a:r>
              <a:rPr lang="en-US" sz="3600" i="1" u="sng" dirty="0" smtClean="0">
                <a:solidFill>
                  <a:schemeClr val="tx1"/>
                </a:solidFill>
              </a:rPr>
              <a:t> </a:t>
            </a:r>
            <a:r>
              <a:rPr lang="en-US" sz="3600" i="1" u="sng" dirty="0" err="1">
                <a:solidFill>
                  <a:schemeClr val="tx1"/>
                </a:solidFill>
              </a:rPr>
              <a:t>dụ</a:t>
            </a:r>
            <a:r>
              <a:rPr lang="en-US" sz="3600" i="1" dirty="0">
                <a:solidFill>
                  <a:schemeClr val="tx1"/>
                </a:solidFill>
              </a:rPr>
              <a:t>: </a:t>
            </a:r>
            <a:r>
              <a:rPr lang="en-US" sz="3600" i="1" dirty="0" err="1">
                <a:solidFill>
                  <a:schemeClr val="tx1"/>
                </a:solidFill>
              </a:rPr>
              <a:t>Trời</a:t>
            </a:r>
            <a:r>
              <a:rPr lang="en-US" sz="3600" i="1" dirty="0">
                <a:solidFill>
                  <a:schemeClr val="tx1"/>
                </a:solidFill>
              </a:rPr>
              <a:t> </a:t>
            </a:r>
            <a:r>
              <a:rPr lang="en-US" sz="3600" i="1" dirty="0" err="1">
                <a:solidFill>
                  <a:schemeClr val="tx1"/>
                </a:solidFill>
              </a:rPr>
              <a:t>vẫn</a:t>
            </a:r>
            <a:r>
              <a:rPr lang="en-US" sz="3600" i="1" dirty="0">
                <a:solidFill>
                  <a:schemeClr val="tx1"/>
                </a:solidFill>
              </a:rPr>
              <a:t>  </a:t>
            </a:r>
            <a:r>
              <a:rPr lang="en-US" sz="3600" i="1" dirty="0" err="1">
                <a:solidFill>
                  <a:schemeClr val="tx1"/>
                </a:solidFill>
              </a:rPr>
              <a:t>rét</a:t>
            </a:r>
            <a:r>
              <a:rPr lang="en-US" sz="3600" i="1" dirty="0">
                <a:solidFill>
                  <a:schemeClr val="tx1"/>
                </a:solidFill>
              </a:rPr>
              <a:t> </a:t>
            </a:r>
            <a:r>
              <a:rPr lang="en-US" sz="3600" i="1" dirty="0" err="1">
                <a:solidFill>
                  <a:schemeClr val="tx1"/>
                </a:solidFill>
              </a:rPr>
              <a:t>quá</a:t>
            </a:r>
            <a:r>
              <a:rPr lang="en-US" sz="3600" i="1" dirty="0" smtClean="0">
                <a:solidFill>
                  <a:schemeClr val="tx1"/>
                </a:solidFill>
              </a:rPr>
              <a:t>.</a:t>
            </a:r>
            <a:endParaRPr lang="en-US" sz="3600" i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35420"/>
              </p:ext>
            </p:extLst>
          </p:nvPr>
        </p:nvGraphicFramePr>
        <p:xfrm>
          <a:off x="1084884" y="2244469"/>
          <a:ext cx="9491727" cy="22682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6358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004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355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1186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427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Cấu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trước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 trung tâm: ..........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 phụ sau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14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Ví dụ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14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 nghĩa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210498"/>
              </p:ext>
            </p:extLst>
          </p:nvPr>
        </p:nvGraphicFramePr>
        <p:xfrm>
          <a:off x="774503" y="2244469"/>
          <a:ext cx="10607040" cy="323188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465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073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662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88689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9512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Cấu      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 phụ trước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 trung tâm: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từ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 phụ sau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2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Vẫn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rét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945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Ý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đang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tiếp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diễn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Mức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rét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6319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3" grpId="0"/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2688</TotalTime>
  <Words>998</Words>
  <Application>Microsoft Office PowerPoint</Application>
  <PresentationFormat>Custom</PresentationFormat>
  <Paragraphs>163</Paragraphs>
  <Slides>21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4_Office Theme</vt:lpstr>
      <vt:lpstr>THỰC HÀNH TIẾNG VIỆT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CỤM ĐỘNG TỪ</vt:lpstr>
      <vt:lpstr>PowerPoint Presentation</vt:lpstr>
      <vt:lpstr>PowerPoint Presentation</vt:lpstr>
      <vt:lpstr>PowerPoint Presentation</vt:lpstr>
      <vt:lpstr>CỤM TÍNH TỪ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Chúc các em học tốt nhé!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212</cp:revision>
  <cp:lastPrinted>2021-10-18T16:09:12Z</cp:lastPrinted>
  <dcterms:created xsi:type="dcterms:W3CDTF">2021-06-23T07:31:04Z</dcterms:created>
  <dcterms:modified xsi:type="dcterms:W3CDTF">2022-11-03T14:39:07Z</dcterms:modified>
</cp:coreProperties>
</file>